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5" r:id="rId4"/>
  </p:sldMasterIdLst>
  <p:notesMasterIdLst>
    <p:notesMasterId r:id="rId19"/>
  </p:notesMasterIdLst>
  <p:sldIdLst>
    <p:sldId id="356" r:id="rId5"/>
    <p:sldId id="361" r:id="rId6"/>
    <p:sldId id="351" r:id="rId7"/>
    <p:sldId id="257" r:id="rId8"/>
    <p:sldId id="362" r:id="rId9"/>
    <p:sldId id="357" r:id="rId10"/>
    <p:sldId id="354" r:id="rId11"/>
    <p:sldId id="364" r:id="rId12"/>
    <p:sldId id="363" r:id="rId13"/>
    <p:sldId id="284" r:id="rId14"/>
    <p:sldId id="360" r:id="rId15"/>
    <p:sldId id="359" r:id="rId16"/>
    <p:sldId id="344" r:id="rId17"/>
    <p:sldId id="347"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256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91919"/>
    <a:srgbClr val="FFFFFF"/>
    <a:srgbClr val="EDEFF7"/>
    <a:srgbClr val="D0D1D9"/>
    <a:srgbClr val="F6F9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6698" autoAdjust="0"/>
    <p:restoredTop sz="94634" autoAdjust="0"/>
  </p:normalViewPr>
  <p:slideViewPr>
    <p:cSldViewPr snapToGrid="0">
      <p:cViewPr varScale="1">
        <p:scale>
          <a:sx n="85" d="100"/>
          <a:sy n="85" d="100"/>
        </p:scale>
        <p:origin x="53" y="182"/>
      </p:cViewPr>
      <p:guideLst>
        <p:guide pos="3840"/>
        <p:guide orient="horz" pos="2568"/>
      </p:guideLst>
    </p:cSldViewPr>
  </p:slideViewPr>
  <p:notesTextViewPr>
    <p:cViewPr>
      <p:scale>
        <a:sx n="1" d="1"/>
        <a:sy n="1" d="1"/>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A086365-1DE3-4206-8631-568DB8EFC2CA}" type="datetimeFigureOut">
              <a:rPr lang="en-US" smtClean="0"/>
              <a:t>3/30/2022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67E557C-9E66-43F1-9F87-179A985BA47D}" type="slidenum">
              <a:rPr lang="en-US" smtClean="0"/>
              <a:t>‹#›</a:t>
            </a:fld>
            <a:endParaRPr lang="en-US" dirty="0"/>
          </a:p>
        </p:txBody>
      </p:sp>
    </p:spTree>
    <p:extLst>
      <p:ext uri="{BB962C8B-B14F-4D97-AF65-F5344CB8AC3E}">
        <p14:creationId xmlns:p14="http://schemas.microsoft.com/office/powerpoint/2010/main" val="12932136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67E557C-9E66-43F1-9F87-179A985BA47D}" type="slidenum">
              <a:rPr lang="en-US" smtClean="0"/>
              <a:t>12</a:t>
            </a:fld>
            <a:endParaRPr lang="en-US" dirty="0"/>
          </a:p>
        </p:txBody>
      </p:sp>
    </p:spTree>
    <p:extLst>
      <p:ext uri="{BB962C8B-B14F-4D97-AF65-F5344CB8AC3E}">
        <p14:creationId xmlns:p14="http://schemas.microsoft.com/office/powerpoint/2010/main" val="28402266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67E557C-9E66-43F1-9F87-179A985BA47D}" type="slidenum">
              <a:rPr lang="en-US" smtClean="0"/>
              <a:t>13</a:t>
            </a:fld>
            <a:endParaRPr lang="en-US" dirty="0"/>
          </a:p>
        </p:txBody>
      </p:sp>
    </p:spTree>
    <p:extLst>
      <p:ext uri="{BB962C8B-B14F-4D97-AF65-F5344CB8AC3E}">
        <p14:creationId xmlns:p14="http://schemas.microsoft.com/office/powerpoint/2010/main" val="18973125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1"/>
        </a:solidFill>
        <a:effectLst/>
      </p:bgPr>
    </p:bg>
    <p:spTree>
      <p:nvGrpSpPr>
        <p:cNvPr id="1" name=""/>
        <p:cNvGrpSpPr/>
        <p:nvPr/>
      </p:nvGrpSpPr>
      <p:grpSpPr>
        <a:xfrm>
          <a:off x="0" y="0"/>
          <a:ext cx="0" cy="0"/>
          <a:chOff x="0" y="0"/>
          <a:chExt cx="0" cy="0"/>
        </a:xfrm>
      </p:grpSpPr>
      <p:sp>
        <p:nvSpPr>
          <p:cNvPr id="12" name="Rectangle">
            <a:extLst>
              <a:ext uri="{FF2B5EF4-FFF2-40B4-BE49-F238E27FC236}">
                <a16:creationId xmlns:a16="http://schemas.microsoft.com/office/drawing/2014/main" id="{F9512BDE-EEA0-404B-8D45-8AA93D61DABC}"/>
              </a:ext>
            </a:extLst>
          </p:cNvPr>
          <p:cNvSpPr/>
          <p:nvPr userDrawn="1"/>
        </p:nvSpPr>
        <p:spPr>
          <a:xfrm flipH="1">
            <a:off x="-1" y="4450188"/>
            <a:ext cx="12192000" cy="2407811"/>
          </a:xfrm>
          <a:prstGeom prst="rect">
            <a:avLst/>
          </a:prstGeom>
          <a:solidFill>
            <a:schemeClr val="accent4"/>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lang="en-US" sz="1600" noProof="0" dirty="0"/>
          </a:p>
        </p:txBody>
      </p:sp>
      <p:sp>
        <p:nvSpPr>
          <p:cNvPr id="11" name="Rectangle">
            <a:extLst>
              <a:ext uri="{FF2B5EF4-FFF2-40B4-BE49-F238E27FC236}">
                <a16:creationId xmlns:a16="http://schemas.microsoft.com/office/drawing/2014/main" id="{E1223535-0F2F-6340-80B9-0B5D9364A13F}"/>
              </a:ext>
            </a:extLst>
          </p:cNvPr>
          <p:cNvSpPr/>
          <p:nvPr userDrawn="1"/>
        </p:nvSpPr>
        <p:spPr>
          <a:xfrm>
            <a:off x="635000" y="633875"/>
            <a:ext cx="10922000" cy="5590250"/>
          </a:xfrm>
          <a:prstGeom prst="rect">
            <a:avLst/>
          </a:prstGeom>
          <a:solidFill>
            <a:srgbClr val="F6F9FF"/>
          </a:solidFill>
          <a:ln w="12700">
            <a:noFill/>
            <a:miter lim="400000"/>
          </a:ln>
          <a:effectLst>
            <a:outerShdw blurRad="254000" dist="25400" dir="2700000" rotWithShape="0">
              <a:srgbClr val="1F2125">
                <a:alpha val="15000"/>
              </a:srgbClr>
            </a:outerShdw>
          </a:effectLst>
        </p:spPr>
        <p:txBody>
          <a:bodyPr lIns="0" tIns="0" rIns="0" bIns="0" anchor="ctr"/>
          <a:lstStyle/>
          <a:p>
            <a:pPr>
              <a:defRPr sz="3200" b="0">
                <a:solidFill>
                  <a:srgbClr val="E8ECF2"/>
                </a:solidFill>
                <a:latin typeface="+mn-lt"/>
                <a:ea typeface="+mn-ea"/>
                <a:cs typeface="+mn-cs"/>
                <a:sym typeface="Helvetica Neue Medium"/>
              </a:defRPr>
            </a:pPr>
            <a:endParaRPr lang="en-US" sz="1600" noProof="0" dirty="0"/>
          </a:p>
        </p:txBody>
      </p:sp>
      <p:sp>
        <p:nvSpPr>
          <p:cNvPr id="2" name="Title 1"/>
          <p:cNvSpPr>
            <a:spLocks noGrp="1"/>
          </p:cNvSpPr>
          <p:nvPr>
            <p:ph type="ctrTitle"/>
          </p:nvPr>
        </p:nvSpPr>
        <p:spPr>
          <a:xfrm>
            <a:off x="1097280" y="758952"/>
            <a:ext cx="10058400" cy="3566160"/>
          </a:xfrm>
          <a:prstGeom prst="rect">
            <a:avLst/>
          </a:prstGeom>
        </p:spPr>
        <p:txBody>
          <a:bodyPr anchor="b">
            <a:normAutofit/>
          </a:bodyPr>
          <a:lstStyle>
            <a:lvl1pPr algn="l">
              <a:lnSpc>
                <a:spcPct val="90000"/>
              </a:lnSpc>
              <a:defRPr sz="8000" cap="all" spc="-50" baseline="0">
                <a:solidFill>
                  <a:schemeClr val="tx1">
                    <a:lumMod val="85000"/>
                    <a:lumOff val="15000"/>
                  </a:schemeClr>
                </a:solidFill>
              </a:defRPr>
            </a:lvl1pPr>
          </a:lstStyle>
          <a:p>
            <a:r>
              <a:rPr lang="en-US" noProof="0"/>
              <a:t>Click to edit Master title style</a:t>
            </a:r>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noProof="0"/>
              <a:t>Click to edit Master subtitle style</a:t>
            </a:r>
            <a:endParaRPr lang="en-US" noProof="0" dirty="0"/>
          </a:p>
        </p:txBody>
      </p:sp>
    </p:spTree>
    <p:extLst>
      <p:ext uri="{BB962C8B-B14F-4D97-AF65-F5344CB8AC3E}">
        <p14:creationId xmlns:p14="http://schemas.microsoft.com/office/powerpoint/2010/main" val="17235843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13" name="Rectangle">
            <a:extLst>
              <a:ext uri="{FF2B5EF4-FFF2-40B4-BE49-F238E27FC236}">
                <a16:creationId xmlns:a16="http://schemas.microsoft.com/office/drawing/2014/main" id="{2773E1D8-C87F-EE46-8284-575DCA498E81}"/>
              </a:ext>
            </a:extLst>
          </p:cNvPr>
          <p:cNvSpPr/>
          <p:nvPr userDrawn="1"/>
        </p:nvSpPr>
        <p:spPr>
          <a:xfrm>
            <a:off x="635000" y="633875"/>
            <a:ext cx="10922000" cy="5590250"/>
          </a:xfrm>
          <a:prstGeom prst="rect">
            <a:avLst/>
          </a:prstGeom>
          <a:solidFill>
            <a:srgbClr val="F6F9FF"/>
          </a:solidFill>
          <a:ln w="12700">
            <a:noFill/>
            <a:miter lim="400000"/>
          </a:ln>
          <a:effectLst>
            <a:outerShdw blurRad="254000" dist="25400" dir="2700000" rotWithShape="0">
              <a:srgbClr val="1F2125">
                <a:alpha val="15000"/>
              </a:srgbClr>
            </a:outerShdw>
          </a:effectLst>
        </p:spPr>
        <p:txBody>
          <a:bodyPr lIns="0" tIns="0" rIns="0" bIns="0" anchor="ctr"/>
          <a:lstStyle/>
          <a:p>
            <a:pPr>
              <a:defRPr sz="3200" b="0">
                <a:solidFill>
                  <a:srgbClr val="E8ECF2"/>
                </a:solidFill>
                <a:latin typeface="+mn-lt"/>
                <a:ea typeface="+mn-ea"/>
                <a:cs typeface="+mn-cs"/>
                <a:sym typeface="Helvetica Neue Medium"/>
              </a:defRPr>
            </a:pPr>
            <a:endParaRPr lang="en-US" sz="1600" noProof="0" dirty="0"/>
          </a:p>
        </p:txBody>
      </p:sp>
      <p:sp>
        <p:nvSpPr>
          <p:cNvPr id="3" name="Content Placeholder 2"/>
          <p:cNvSpPr>
            <a:spLocks noGrp="1"/>
          </p:cNvSpPr>
          <p:nvPr>
            <p:ph idx="1"/>
          </p:nvPr>
        </p:nvSpPr>
        <p:spPr>
          <a:xfrm>
            <a:off x="1097280" y="2343884"/>
            <a:ext cx="10058400" cy="3760891"/>
          </a:xfrm>
          <a:noFill/>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1" name="Title Placeholder 1">
            <a:extLst>
              <a:ext uri="{FF2B5EF4-FFF2-40B4-BE49-F238E27FC236}">
                <a16:creationId xmlns:a16="http://schemas.microsoft.com/office/drawing/2014/main" id="{C429A40D-770E-C144-A5B5-6A4442C09C24}"/>
              </a:ext>
            </a:extLst>
          </p:cNvPr>
          <p:cNvSpPr>
            <a:spLocks noGrp="1"/>
          </p:cNvSpPr>
          <p:nvPr>
            <p:ph type="title" hasCustomPrompt="1"/>
          </p:nvPr>
        </p:nvSpPr>
        <p:spPr>
          <a:xfrm>
            <a:off x="1097280" y="942871"/>
            <a:ext cx="10058400" cy="1289304"/>
          </a:xfrm>
          <a:prstGeom prst="rect">
            <a:avLst/>
          </a:prstGeom>
        </p:spPr>
        <p:txBody>
          <a:bodyPr vert="horz" lIns="91440" tIns="45720" rIns="91440" bIns="45720" rtlCol="0" anchor="ctr">
            <a:normAutofit/>
          </a:bodyPr>
          <a:lstStyle>
            <a:lvl1pPr>
              <a:defRPr cap="all" baseline="0"/>
            </a:lvl1pPr>
          </a:lstStyle>
          <a:p>
            <a:r>
              <a:rPr lang="en-US" noProof="0" dirty="0"/>
              <a:t>CLICK TO EDIT MASTER TITLE STYLE</a:t>
            </a:r>
          </a:p>
        </p:txBody>
      </p:sp>
    </p:spTree>
    <p:extLst>
      <p:ext uri="{BB962C8B-B14F-4D97-AF65-F5344CB8AC3E}">
        <p14:creationId xmlns:p14="http://schemas.microsoft.com/office/powerpoint/2010/main" val="3432407088"/>
      </p:ext>
    </p:extLst>
  </p:cSld>
  <p:clrMapOvr>
    <a:masterClrMapping/>
  </p:clrMapOvr>
  <p:extLst>
    <p:ext uri="{DCECCB84-F9BA-43D5-87BE-67443E8EF086}">
      <p15:sldGuideLst xmlns:p15="http://schemas.microsoft.com/office/powerpoint/2012/main">
        <p15:guide id="1" orient="horz" pos="108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Vidow">
    <p:bg>
      <p:bgPr>
        <a:solidFill>
          <a:schemeClr val="bg1"/>
        </a:solidFill>
        <a:effectLst/>
      </p:bgPr>
    </p:bg>
    <p:spTree>
      <p:nvGrpSpPr>
        <p:cNvPr id="1" name=""/>
        <p:cNvGrpSpPr/>
        <p:nvPr/>
      </p:nvGrpSpPr>
      <p:grpSpPr>
        <a:xfrm>
          <a:off x="0" y="0"/>
          <a:ext cx="0" cy="0"/>
          <a:chOff x="0" y="0"/>
          <a:chExt cx="0" cy="0"/>
        </a:xfrm>
      </p:grpSpPr>
      <p:sp>
        <p:nvSpPr>
          <p:cNvPr id="12" name="Rectangle">
            <a:extLst>
              <a:ext uri="{FF2B5EF4-FFF2-40B4-BE49-F238E27FC236}">
                <a16:creationId xmlns:a16="http://schemas.microsoft.com/office/drawing/2014/main" id="{202A34A5-A029-A246-82C6-D288185EB396}"/>
              </a:ext>
            </a:extLst>
          </p:cNvPr>
          <p:cNvSpPr/>
          <p:nvPr userDrawn="1"/>
        </p:nvSpPr>
        <p:spPr>
          <a:xfrm flipH="1">
            <a:off x="0" y="0"/>
            <a:ext cx="3351057" cy="6858000"/>
          </a:xfrm>
          <a:prstGeom prst="rect">
            <a:avLst/>
          </a:prstGeom>
          <a:solidFill>
            <a:schemeClr val="accent4"/>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lang="en-US" sz="1600" noProof="0" dirty="0"/>
          </a:p>
        </p:txBody>
      </p:sp>
      <p:sp>
        <p:nvSpPr>
          <p:cNvPr id="13" name="Rectangle">
            <a:extLst>
              <a:ext uri="{FF2B5EF4-FFF2-40B4-BE49-F238E27FC236}">
                <a16:creationId xmlns:a16="http://schemas.microsoft.com/office/drawing/2014/main" id="{2773E1D8-C87F-EE46-8284-575DCA498E81}"/>
              </a:ext>
            </a:extLst>
          </p:cNvPr>
          <p:cNvSpPr/>
          <p:nvPr userDrawn="1"/>
        </p:nvSpPr>
        <p:spPr>
          <a:xfrm>
            <a:off x="635000" y="633875"/>
            <a:ext cx="10922000" cy="5590250"/>
          </a:xfrm>
          <a:prstGeom prst="rect">
            <a:avLst/>
          </a:prstGeom>
          <a:solidFill>
            <a:srgbClr val="F6F9FF"/>
          </a:solidFill>
          <a:ln w="12700">
            <a:noFill/>
            <a:miter lim="400000"/>
          </a:ln>
          <a:effectLst>
            <a:outerShdw blurRad="254000" dist="25400" dir="2700000" rotWithShape="0">
              <a:srgbClr val="1F2125">
                <a:alpha val="15000"/>
              </a:srgbClr>
            </a:outerShdw>
          </a:effectLst>
        </p:spPr>
        <p:txBody>
          <a:bodyPr lIns="0" tIns="0" rIns="0" bIns="0" anchor="ctr"/>
          <a:lstStyle/>
          <a:p>
            <a:pPr>
              <a:defRPr sz="3200" b="0">
                <a:solidFill>
                  <a:srgbClr val="E8ECF2"/>
                </a:solidFill>
                <a:latin typeface="+mn-lt"/>
                <a:ea typeface="+mn-ea"/>
                <a:cs typeface="+mn-cs"/>
                <a:sym typeface="Helvetica Neue Medium"/>
              </a:defRPr>
            </a:pPr>
            <a:endParaRPr lang="en-US" sz="1600" noProof="0" dirty="0"/>
          </a:p>
        </p:txBody>
      </p:sp>
      <p:sp>
        <p:nvSpPr>
          <p:cNvPr id="3" name="Content Placeholder 2"/>
          <p:cNvSpPr>
            <a:spLocks noGrp="1"/>
          </p:cNvSpPr>
          <p:nvPr>
            <p:ph idx="1" hasCustomPrompt="1"/>
          </p:nvPr>
        </p:nvSpPr>
        <p:spPr>
          <a:xfrm>
            <a:off x="1097280" y="2459736"/>
            <a:ext cx="9912096" cy="3760891"/>
          </a:xfrm>
          <a:solidFill>
            <a:schemeClr val="bg1"/>
          </a:solidFill>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noProof="0" dirty="0"/>
              <a:t>Click to add video</a:t>
            </a:r>
          </a:p>
        </p:txBody>
      </p:sp>
      <p:sp>
        <p:nvSpPr>
          <p:cNvPr id="11" name="Title Placeholder 1">
            <a:extLst>
              <a:ext uri="{FF2B5EF4-FFF2-40B4-BE49-F238E27FC236}">
                <a16:creationId xmlns:a16="http://schemas.microsoft.com/office/drawing/2014/main" id="{C429A40D-770E-C144-A5B5-6A4442C09C24}"/>
              </a:ext>
            </a:extLst>
          </p:cNvPr>
          <p:cNvSpPr>
            <a:spLocks noGrp="1"/>
          </p:cNvSpPr>
          <p:nvPr>
            <p:ph type="title" hasCustomPrompt="1"/>
          </p:nvPr>
        </p:nvSpPr>
        <p:spPr>
          <a:xfrm>
            <a:off x="1097280" y="942871"/>
            <a:ext cx="10058400" cy="1289304"/>
          </a:xfrm>
          <a:prstGeom prst="rect">
            <a:avLst/>
          </a:prstGeom>
        </p:spPr>
        <p:txBody>
          <a:bodyPr vert="horz" lIns="91440" tIns="45720" rIns="91440" bIns="45720" rtlCol="0" anchor="ctr">
            <a:normAutofit/>
          </a:bodyPr>
          <a:lstStyle>
            <a:lvl1pPr>
              <a:defRPr cap="all" baseline="0"/>
            </a:lvl1pPr>
          </a:lstStyle>
          <a:p>
            <a:r>
              <a:rPr lang="en-US" noProof="0" dirty="0"/>
              <a:t>CLICK TO EDIT MASTER TITLE STYLE</a:t>
            </a:r>
          </a:p>
        </p:txBody>
      </p:sp>
    </p:spTree>
    <p:extLst>
      <p:ext uri="{BB962C8B-B14F-4D97-AF65-F5344CB8AC3E}">
        <p14:creationId xmlns:p14="http://schemas.microsoft.com/office/powerpoint/2010/main" val="2664583233"/>
      </p:ext>
    </p:extLst>
  </p:cSld>
  <p:clrMapOvr>
    <a:masterClrMapping/>
  </p:clrMapOvr>
  <p:extLst>
    <p:ext uri="{DCECCB84-F9BA-43D5-87BE-67443E8EF086}">
      <p15:sldGuideLst xmlns:p15="http://schemas.microsoft.com/office/powerpoint/2012/main">
        <p15:guide id="1" orient="horz" pos="108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am ">
    <p:bg>
      <p:bgPr>
        <a:solidFill>
          <a:schemeClr val="bg1"/>
        </a:solidFill>
        <a:effectLst/>
      </p:bgPr>
    </p:bg>
    <p:spTree>
      <p:nvGrpSpPr>
        <p:cNvPr id="1" name=""/>
        <p:cNvGrpSpPr/>
        <p:nvPr/>
      </p:nvGrpSpPr>
      <p:grpSpPr>
        <a:xfrm>
          <a:off x="0" y="0"/>
          <a:ext cx="0" cy="0"/>
          <a:chOff x="0" y="0"/>
          <a:chExt cx="0" cy="0"/>
        </a:xfrm>
      </p:grpSpPr>
      <p:sp>
        <p:nvSpPr>
          <p:cNvPr id="11" name="Rectangle">
            <a:extLst>
              <a:ext uri="{FF2B5EF4-FFF2-40B4-BE49-F238E27FC236}">
                <a16:creationId xmlns:a16="http://schemas.microsoft.com/office/drawing/2014/main" id="{35FB147F-5DC4-B24C-B8CB-D3DA74290381}"/>
              </a:ext>
            </a:extLst>
          </p:cNvPr>
          <p:cNvSpPr/>
          <p:nvPr userDrawn="1"/>
        </p:nvSpPr>
        <p:spPr>
          <a:xfrm>
            <a:off x="1" y="3429000"/>
            <a:ext cx="12192000" cy="3429000"/>
          </a:xfrm>
          <a:prstGeom prst="rect">
            <a:avLst/>
          </a:prstGeom>
          <a:solidFill>
            <a:schemeClr val="accent4"/>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lang="en-US" sz="1600" noProof="0" dirty="0"/>
          </a:p>
        </p:txBody>
      </p:sp>
      <p:sp>
        <p:nvSpPr>
          <p:cNvPr id="10" name="Rectangle">
            <a:extLst>
              <a:ext uri="{FF2B5EF4-FFF2-40B4-BE49-F238E27FC236}">
                <a16:creationId xmlns:a16="http://schemas.microsoft.com/office/drawing/2014/main" id="{A400A9BD-AA60-E24D-9FC2-722758C8C933}"/>
              </a:ext>
            </a:extLst>
          </p:cNvPr>
          <p:cNvSpPr/>
          <p:nvPr userDrawn="1"/>
        </p:nvSpPr>
        <p:spPr>
          <a:xfrm>
            <a:off x="635000" y="633875"/>
            <a:ext cx="10922000" cy="5590250"/>
          </a:xfrm>
          <a:prstGeom prst="rect">
            <a:avLst/>
          </a:prstGeom>
          <a:solidFill>
            <a:srgbClr val="F6F9FF"/>
          </a:solidFill>
          <a:ln w="12700">
            <a:noFill/>
            <a:miter lim="400000"/>
          </a:ln>
          <a:effectLst>
            <a:outerShdw blurRad="254000" dist="25400" dir="2700000" rotWithShape="0">
              <a:srgbClr val="1F2125">
                <a:alpha val="15000"/>
              </a:srgbClr>
            </a:outerShdw>
          </a:effectLst>
        </p:spPr>
        <p:txBody>
          <a:bodyPr lIns="0" tIns="0" rIns="0" bIns="0" anchor="ctr"/>
          <a:lstStyle/>
          <a:p>
            <a:pPr>
              <a:defRPr sz="3200" b="0">
                <a:solidFill>
                  <a:srgbClr val="E8ECF2"/>
                </a:solidFill>
                <a:latin typeface="+mn-lt"/>
                <a:ea typeface="+mn-ea"/>
                <a:cs typeface="+mn-cs"/>
                <a:sym typeface="Helvetica Neue Medium"/>
              </a:defRPr>
            </a:pPr>
            <a:endParaRPr lang="en-US" sz="1600" noProof="0" dirty="0"/>
          </a:p>
        </p:txBody>
      </p:sp>
      <p:sp>
        <p:nvSpPr>
          <p:cNvPr id="19" name="Picture Placeholder 3">
            <a:extLst>
              <a:ext uri="{FF2B5EF4-FFF2-40B4-BE49-F238E27FC236}">
                <a16:creationId xmlns:a16="http://schemas.microsoft.com/office/drawing/2014/main" id="{B9308E97-4F89-394E-856A-5B4EFCB2E73D}"/>
              </a:ext>
            </a:extLst>
          </p:cNvPr>
          <p:cNvSpPr>
            <a:spLocks noGrp="1"/>
          </p:cNvSpPr>
          <p:nvPr>
            <p:ph type="pic" sz="quarter" idx="13"/>
          </p:nvPr>
        </p:nvSpPr>
        <p:spPr>
          <a:xfrm>
            <a:off x="1097279" y="2163331"/>
            <a:ext cx="2919413" cy="2919413"/>
          </a:xfrm>
          <a:solidFill>
            <a:srgbClr val="EDEFF7"/>
          </a:solidFill>
        </p:spPr>
        <p:txBody>
          <a:bodyPr anchor="ctr"/>
          <a:lstStyle>
            <a:lvl1pPr algn="ctr">
              <a:defRPr/>
            </a:lvl1pPr>
          </a:lstStyle>
          <a:p>
            <a:r>
              <a:rPr lang="en-US" noProof="0"/>
              <a:t>Click icon to add picture</a:t>
            </a:r>
            <a:endParaRPr lang="en-US" noProof="0" dirty="0"/>
          </a:p>
        </p:txBody>
      </p:sp>
      <p:sp>
        <p:nvSpPr>
          <p:cNvPr id="20" name="Picture Placeholder 3">
            <a:extLst>
              <a:ext uri="{FF2B5EF4-FFF2-40B4-BE49-F238E27FC236}">
                <a16:creationId xmlns:a16="http://schemas.microsoft.com/office/drawing/2014/main" id="{A50BECA0-8817-964B-AEDB-A45669684C37}"/>
              </a:ext>
            </a:extLst>
          </p:cNvPr>
          <p:cNvSpPr>
            <a:spLocks noGrp="1"/>
          </p:cNvSpPr>
          <p:nvPr>
            <p:ph type="pic" sz="quarter" idx="14"/>
          </p:nvPr>
        </p:nvSpPr>
        <p:spPr>
          <a:xfrm>
            <a:off x="4659186" y="2163331"/>
            <a:ext cx="2919413" cy="2919413"/>
          </a:xfrm>
          <a:solidFill>
            <a:srgbClr val="EDEFF7"/>
          </a:solidFill>
        </p:spPr>
        <p:txBody>
          <a:bodyPr anchor="ctr"/>
          <a:lstStyle>
            <a:lvl1pPr algn="ctr">
              <a:defRPr/>
            </a:lvl1pPr>
          </a:lstStyle>
          <a:p>
            <a:r>
              <a:rPr lang="en-US" noProof="0"/>
              <a:t>Click icon to add picture</a:t>
            </a:r>
            <a:endParaRPr lang="en-US" noProof="0" dirty="0"/>
          </a:p>
        </p:txBody>
      </p:sp>
      <p:sp>
        <p:nvSpPr>
          <p:cNvPr id="21" name="Picture Placeholder 3">
            <a:extLst>
              <a:ext uri="{FF2B5EF4-FFF2-40B4-BE49-F238E27FC236}">
                <a16:creationId xmlns:a16="http://schemas.microsoft.com/office/drawing/2014/main" id="{EF399F4D-B67A-4C4B-BCF3-36FE110603F1}"/>
              </a:ext>
            </a:extLst>
          </p:cNvPr>
          <p:cNvSpPr>
            <a:spLocks noGrp="1"/>
          </p:cNvSpPr>
          <p:nvPr>
            <p:ph type="pic" sz="quarter" idx="15"/>
          </p:nvPr>
        </p:nvSpPr>
        <p:spPr>
          <a:xfrm>
            <a:off x="8221093" y="2163331"/>
            <a:ext cx="2919413" cy="2919413"/>
          </a:xfrm>
          <a:solidFill>
            <a:srgbClr val="EDEFF7"/>
          </a:solidFill>
        </p:spPr>
        <p:txBody>
          <a:bodyPr anchor="ctr"/>
          <a:lstStyle>
            <a:lvl1pPr algn="ctr">
              <a:defRPr/>
            </a:lvl1pPr>
          </a:lstStyle>
          <a:p>
            <a:r>
              <a:rPr lang="en-US" noProof="0"/>
              <a:t>Click icon to add picture</a:t>
            </a:r>
            <a:endParaRPr lang="en-US" noProof="0" dirty="0"/>
          </a:p>
        </p:txBody>
      </p:sp>
      <p:sp>
        <p:nvSpPr>
          <p:cNvPr id="22" name="Text Placeholder 3">
            <a:extLst>
              <a:ext uri="{FF2B5EF4-FFF2-40B4-BE49-F238E27FC236}">
                <a16:creationId xmlns:a16="http://schemas.microsoft.com/office/drawing/2014/main" id="{08305C84-E25F-EC49-8F2B-4C0181FD3ABF}"/>
              </a:ext>
            </a:extLst>
          </p:cNvPr>
          <p:cNvSpPr>
            <a:spLocks noGrp="1"/>
          </p:cNvSpPr>
          <p:nvPr>
            <p:ph type="body" sz="half" idx="2" hasCustomPrompt="1"/>
          </p:nvPr>
        </p:nvSpPr>
        <p:spPr>
          <a:xfrm>
            <a:off x="1097279" y="5257321"/>
            <a:ext cx="2919413" cy="583534"/>
          </a:xfrm>
        </p:spPr>
        <p:txBody>
          <a:bodyPr lIns="91440" rIns="91440" anchor="ctr">
            <a:normAutofit/>
          </a:bodyPr>
          <a:lstStyle>
            <a:lvl1pPr marL="0" indent="0" algn="ctr">
              <a:buNone/>
              <a:defRPr sz="1800" cap="all" baseline="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noProof="0"/>
              <a:t>Name Goes Here</a:t>
            </a:r>
          </a:p>
        </p:txBody>
      </p:sp>
      <p:sp>
        <p:nvSpPr>
          <p:cNvPr id="23" name="Text Placeholder 3">
            <a:extLst>
              <a:ext uri="{FF2B5EF4-FFF2-40B4-BE49-F238E27FC236}">
                <a16:creationId xmlns:a16="http://schemas.microsoft.com/office/drawing/2014/main" id="{A57A1FCE-E6BF-3747-9D43-42DBA6656EC0}"/>
              </a:ext>
            </a:extLst>
          </p:cNvPr>
          <p:cNvSpPr>
            <a:spLocks noGrp="1"/>
          </p:cNvSpPr>
          <p:nvPr>
            <p:ph type="body" sz="half" idx="16" hasCustomPrompt="1"/>
          </p:nvPr>
        </p:nvSpPr>
        <p:spPr>
          <a:xfrm>
            <a:off x="4666773" y="5257321"/>
            <a:ext cx="2919413" cy="583534"/>
          </a:xfrm>
        </p:spPr>
        <p:txBody>
          <a:bodyPr lIns="91440" rIns="91440" anchor="ctr">
            <a:normAutofit/>
          </a:bodyPr>
          <a:lstStyle>
            <a:lvl1pPr marL="0" indent="0" algn="ctr">
              <a:buNone/>
              <a:defRPr sz="1800" cap="all" baseline="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noProof="0"/>
              <a:t>Name Goes Here</a:t>
            </a:r>
          </a:p>
        </p:txBody>
      </p:sp>
      <p:sp>
        <p:nvSpPr>
          <p:cNvPr id="24" name="Text Placeholder 3">
            <a:extLst>
              <a:ext uri="{FF2B5EF4-FFF2-40B4-BE49-F238E27FC236}">
                <a16:creationId xmlns:a16="http://schemas.microsoft.com/office/drawing/2014/main" id="{5B4B74C8-96E7-684F-91B9-8CE56CD10F1E}"/>
              </a:ext>
            </a:extLst>
          </p:cNvPr>
          <p:cNvSpPr>
            <a:spLocks noGrp="1"/>
          </p:cNvSpPr>
          <p:nvPr>
            <p:ph type="body" sz="half" idx="17" hasCustomPrompt="1"/>
          </p:nvPr>
        </p:nvSpPr>
        <p:spPr>
          <a:xfrm>
            <a:off x="8236267" y="5257321"/>
            <a:ext cx="2919413" cy="583534"/>
          </a:xfrm>
        </p:spPr>
        <p:txBody>
          <a:bodyPr lIns="91440" rIns="91440" anchor="ctr">
            <a:normAutofit/>
          </a:bodyPr>
          <a:lstStyle>
            <a:lvl1pPr marL="0" indent="0" algn="ctr">
              <a:buNone/>
              <a:defRPr sz="1800" cap="all" baseline="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noProof="0"/>
              <a:t>Name Goes Here</a:t>
            </a:r>
          </a:p>
        </p:txBody>
      </p:sp>
      <p:sp>
        <p:nvSpPr>
          <p:cNvPr id="25" name="Title Placeholder 1">
            <a:extLst>
              <a:ext uri="{FF2B5EF4-FFF2-40B4-BE49-F238E27FC236}">
                <a16:creationId xmlns:a16="http://schemas.microsoft.com/office/drawing/2014/main" id="{D522564E-B348-544F-A8E5-CFCAFA48B54B}"/>
              </a:ext>
            </a:extLst>
          </p:cNvPr>
          <p:cNvSpPr>
            <a:spLocks noGrp="1"/>
          </p:cNvSpPr>
          <p:nvPr>
            <p:ph type="title" hasCustomPrompt="1"/>
          </p:nvPr>
        </p:nvSpPr>
        <p:spPr>
          <a:xfrm>
            <a:off x="1097280" y="1268337"/>
            <a:ext cx="10058400" cy="587584"/>
          </a:xfrm>
          <a:prstGeom prst="rect">
            <a:avLst/>
          </a:prstGeom>
        </p:spPr>
        <p:txBody>
          <a:bodyPr vert="horz" lIns="91440" tIns="45720" rIns="91440" bIns="45720" rtlCol="0" anchor="ctr">
            <a:normAutofit/>
          </a:bodyPr>
          <a:lstStyle>
            <a:lvl1pPr>
              <a:defRPr cap="all" baseline="0"/>
            </a:lvl1pPr>
          </a:lstStyle>
          <a:p>
            <a:r>
              <a:rPr lang="en-US" noProof="0" dirty="0"/>
              <a:t>CLICK TO EDIT MASTER TITLE STYLE</a:t>
            </a:r>
          </a:p>
        </p:txBody>
      </p:sp>
    </p:spTree>
    <p:extLst>
      <p:ext uri="{BB962C8B-B14F-4D97-AF65-F5344CB8AC3E}">
        <p14:creationId xmlns:p14="http://schemas.microsoft.com/office/powerpoint/2010/main" val="1418890711"/>
      </p:ext>
    </p:extLst>
  </p:cSld>
  <p:clrMapOvr>
    <a:masterClrMapping/>
  </p:clrMapOvr>
  <p:extLst>
    <p:ext uri="{DCECCB84-F9BA-43D5-87BE-67443E8EF086}">
      <p15:sldGuideLst xmlns:p15="http://schemas.microsoft.com/office/powerpoint/2012/main">
        <p15:guide id="1" orient="horz" pos="108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Content and Image">
    <p:bg>
      <p:bgPr>
        <a:solidFill>
          <a:schemeClr val="bg1"/>
        </a:solidFill>
        <a:effectLst/>
      </p:bgPr>
    </p:bg>
    <p:spTree>
      <p:nvGrpSpPr>
        <p:cNvPr id="1" name=""/>
        <p:cNvGrpSpPr/>
        <p:nvPr/>
      </p:nvGrpSpPr>
      <p:grpSpPr>
        <a:xfrm>
          <a:off x="0" y="0"/>
          <a:ext cx="0" cy="0"/>
          <a:chOff x="0" y="0"/>
          <a:chExt cx="0" cy="0"/>
        </a:xfrm>
      </p:grpSpPr>
      <p:sp>
        <p:nvSpPr>
          <p:cNvPr id="5" name="Rectangle">
            <a:extLst>
              <a:ext uri="{FF2B5EF4-FFF2-40B4-BE49-F238E27FC236}">
                <a16:creationId xmlns:a16="http://schemas.microsoft.com/office/drawing/2014/main" id="{05BFC727-5650-B049-AA2A-2511C08FB35B}"/>
              </a:ext>
            </a:extLst>
          </p:cNvPr>
          <p:cNvSpPr/>
          <p:nvPr userDrawn="1"/>
        </p:nvSpPr>
        <p:spPr>
          <a:xfrm flipH="1">
            <a:off x="0" y="0"/>
            <a:ext cx="1195754" cy="6858000"/>
          </a:xfrm>
          <a:prstGeom prst="rect">
            <a:avLst/>
          </a:prstGeom>
          <a:solidFill>
            <a:schemeClr val="accent4"/>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lang="en-US" sz="1600" noProof="0" dirty="0"/>
          </a:p>
        </p:txBody>
      </p:sp>
      <p:sp>
        <p:nvSpPr>
          <p:cNvPr id="6" name="Rectangle">
            <a:extLst>
              <a:ext uri="{FF2B5EF4-FFF2-40B4-BE49-F238E27FC236}">
                <a16:creationId xmlns:a16="http://schemas.microsoft.com/office/drawing/2014/main" id="{E700C598-C823-744D-BE16-5114B7625057}"/>
              </a:ext>
            </a:extLst>
          </p:cNvPr>
          <p:cNvSpPr/>
          <p:nvPr userDrawn="1"/>
        </p:nvSpPr>
        <p:spPr>
          <a:xfrm>
            <a:off x="635000" y="633875"/>
            <a:ext cx="10922000" cy="5590250"/>
          </a:xfrm>
          <a:prstGeom prst="rect">
            <a:avLst/>
          </a:prstGeom>
          <a:solidFill>
            <a:srgbClr val="F6F9FF"/>
          </a:solidFill>
          <a:ln w="12700">
            <a:noFill/>
            <a:miter lim="400000"/>
          </a:ln>
          <a:effectLst>
            <a:outerShdw blurRad="254000" dist="25400" dir="2700000" rotWithShape="0">
              <a:srgbClr val="1F2125">
                <a:alpha val="15000"/>
              </a:srgbClr>
            </a:outerShdw>
          </a:effectLst>
        </p:spPr>
        <p:txBody>
          <a:bodyPr lIns="0" tIns="0" rIns="0" bIns="0" anchor="ctr"/>
          <a:lstStyle/>
          <a:p>
            <a:pPr>
              <a:defRPr sz="3200" b="0">
                <a:solidFill>
                  <a:srgbClr val="E8ECF2"/>
                </a:solidFill>
                <a:latin typeface="+mn-lt"/>
                <a:ea typeface="+mn-ea"/>
                <a:cs typeface="+mn-cs"/>
                <a:sym typeface="Helvetica Neue Medium"/>
              </a:defRPr>
            </a:pPr>
            <a:endParaRPr lang="en-US" sz="1600" noProof="0" dirty="0"/>
          </a:p>
        </p:txBody>
      </p:sp>
      <p:sp>
        <p:nvSpPr>
          <p:cNvPr id="10" name="Picture Placeholder 8">
            <a:extLst>
              <a:ext uri="{FF2B5EF4-FFF2-40B4-BE49-F238E27FC236}">
                <a16:creationId xmlns:a16="http://schemas.microsoft.com/office/drawing/2014/main" id="{21BED569-C9C5-8F4D-A42A-ED4914579D63}"/>
              </a:ext>
            </a:extLst>
          </p:cNvPr>
          <p:cNvSpPr>
            <a:spLocks noGrp="1"/>
          </p:cNvSpPr>
          <p:nvPr>
            <p:ph type="pic" sz="quarter" idx="13"/>
          </p:nvPr>
        </p:nvSpPr>
        <p:spPr>
          <a:xfrm>
            <a:off x="5924550" y="633875"/>
            <a:ext cx="5632450" cy="5591175"/>
          </a:xfrm>
          <a:solidFill>
            <a:schemeClr val="tx2"/>
          </a:solidFill>
        </p:spPr>
        <p:txBody>
          <a:bodyPr anchor="ctr"/>
          <a:lstStyle>
            <a:lvl1pPr algn="ctr">
              <a:defRPr>
                <a:solidFill>
                  <a:schemeClr val="bg1"/>
                </a:solidFill>
              </a:defRPr>
            </a:lvl1pPr>
          </a:lstStyle>
          <a:p>
            <a:r>
              <a:rPr lang="en-US" noProof="0"/>
              <a:t>Click icon to add picture</a:t>
            </a:r>
            <a:endParaRPr lang="en-US" noProof="0" dirty="0"/>
          </a:p>
        </p:txBody>
      </p:sp>
      <p:sp>
        <p:nvSpPr>
          <p:cNvPr id="11" name="Title Placeholder 1">
            <a:extLst>
              <a:ext uri="{FF2B5EF4-FFF2-40B4-BE49-F238E27FC236}">
                <a16:creationId xmlns:a16="http://schemas.microsoft.com/office/drawing/2014/main" id="{ACB6E588-2EB7-9A41-A93A-7757596EF9D6}"/>
              </a:ext>
            </a:extLst>
          </p:cNvPr>
          <p:cNvSpPr>
            <a:spLocks noGrp="1"/>
          </p:cNvSpPr>
          <p:nvPr>
            <p:ph type="title" hasCustomPrompt="1"/>
          </p:nvPr>
        </p:nvSpPr>
        <p:spPr>
          <a:xfrm>
            <a:off x="1097280" y="942870"/>
            <a:ext cx="4157296" cy="1292750"/>
          </a:xfrm>
          <a:prstGeom prst="rect">
            <a:avLst/>
          </a:prstGeom>
        </p:spPr>
        <p:txBody>
          <a:bodyPr vert="horz" lIns="91440" tIns="45720" rIns="91440" bIns="45720" rtlCol="0" anchor="ctr">
            <a:normAutofit/>
          </a:bodyPr>
          <a:lstStyle>
            <a:lvl1pPr>
              <a:defRPr cap="all" baseline="0"/>
            </a:lvl1pPr>
          </a:lstStyle>
          <a:p>
            <a:r>
              <a:rPr lang="en-US" noProof="0" dirty="0"/>
              <a:t>Title goes here</a:t>
            </a:r>
          </a:p>
        </p:txBody>
      </p:sp>
      <p:sp>
        <p:nvSpPr>
          <p:cNvPr id="12" name="Content Placeholder 3">
            <a:extLst>
              <a:ext uri="{FF2B5EF4-FFF2-40B4-BE49-F238E27FC236}">
                <a16:creationId xmlns:a16="http://schemas.microsoft.com/office/drawing/2014/main" id="{A6C0FE70-F6BB-3D40-AD3C-E704CABE499C}"/>
              </a:ext>
            </a:extLst>
          </p:cNvPr>
          <p:cNvSpPr>
            <a:spLocks noGrp="1"/>
          </p:cNvSpPr>
          <p:nvPr>
            <p:ph sz="half" idx="2"/>
          </p:nvPr>
        </p:nvSpPr>
        <p:spPr>
          <a:xfrm>
            <a:off x="1097280" y="2281657"/>
            <a:ext cx="4157296" cy="3633471"/>
          </a:xfrm>
        </p:spPr>
        <p:txBody>
          <a:bodyPr>
            <a:normAutofit/>
          </a:bodyPr>
          <a:lstStyle>
            <a:lvl1pPr marL="0" indent="0">
              <a:buClr>
                <a:schemeClr val="tx1"/>
              </a:buClr>
              <a:buNone/>
              <a:defRPr sz="1600">
                <a:solidFill>
                  <a:schemeClr val="tx1"/>
                </a:solidFill>
              </a:defRPr>
            </a:lvl1pPr>
            <a:lvl2pPr marL="201168" indent="0">
              <a:buClr>
                <a:schemeClr val="tx1"/>
              </a:buClr>
              <a:buFont typeface="Arial" panose="020B0604020202020204" pitchFamily="34" charset="0"/>
              <a:buNone/>
              <a:defRPr sz="1400">
                <a:solidFill>
                  <a:schemeClr val="tx1"/>
                </a:solidFill>
              </a:defRPr>
            </a:lvl2pPr>
            <a:lvl3pPr marL="384048" indent="0">
              <a:buClr>
                <a:schemeClr val="tx1"/>
              </a:buClr>
              <a:buFont typeface="Arial" panose="020B0604020202020204" pitchFamily="34" charset="0"/>
              <a:buNone/>
              <a:defRPr sz="1100">
                <a:solidFill>
                  <a:schemeClr val="tx1"/>
                </a:solidFill>
              </a:defRPr>
            </a:lvl3pPr>
            <a:lvl4pPr marL="566928" indent="0">
              <a:buClr>
                <a:schemeClr val="tx1"/>
              </a:buClr>
              <a:buFont typeface="Arial" panose="020B0604020202020204" pitchFamily="34" charset="0"/>
              <a:buNone/>
              <a:defRPr sz="1100">
                <a:solidFill>
                  <a:schemeClr val="tx1"/>
                </a:solidFill>
              </a:defRPr>
            </a:lvl4pPr>
            <a:lvl5pPr marL="749808" indent="0">
              <a:buClr>
                <a:schemeClr val="tx1"/>
              </a:buClr>
              <a:buFont typeface="Arial" panose="020B0604020202020204" pitchFamily="34" charset="0"/>
              <a:buNone/>
              <a:defRPr sz="1100">
                <a:solidFill>
                  <a:schemeClr val="tx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Tree>
    <p:extLst>
      <p:ext uri="{BB962C8B-B14F-4D97-AF65-F5344CB8AC3E}">
        <p14:creationId xmlns:p14="http://schemas.microsoft.com/office/powerpoint/2010/main" val="37017141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Quote">
    <p:bg>
      <p:bgPr>
        <a:solidFill>
          <a:schemeClr val="bg1"/>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noProof="0" smtClean="0"/>
              <a:t>3/30/2022</a:t>
            </a:fld>
            <a:endParaRPr lang="en-US" noProof="0"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noProof="0"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noProof="0" smtClean="0"/>
              <a:t>‹#›</a:t>
            </a:fld>
            <a:endParaRPr lang="en-US" noProof="0" dirty="0"/>
          </a:p>
        </p:txBody>
      </p:sp>
      <p:sp>
        <p:nvSpPr>
          <p:cNvPr id="5" name="Rectangle">
            <a:extLst>
              <a:ext uri="{FF2B5EF4-FFF2-40B4-BE49-F238E27FC236}">
                <a16:creationId xmlns:a16="http://schemas.microsoft.com/office/drawing/2014/main" id="{0AB10FFC-D586-994D-8D3D-F4042255CB72}"/>
              </a:ext>
            </a:extLst>
          </p:cNvPr>
          <p:cNvSpPr/>
          <p:nvPr userDrawn="1"/>
        </p:nvSpPr>
        <p:spPr>
          <a:xfrm flipH="1">
            <a:off x="0" y="0"/>
            <a:ext cx="12192000" cy="6858000"/>
          </a:xfrm>
          <a:prstGeom prst="rect">
            <a:avLst/>
          </a:prstGeom>
          <a:solidFill>
            <a:schemeClr val="accent4"/>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lang="en-US" sz="1600" noProof="0" dirty="0"/>
          </a:p>
        </p:txBody>
      </p:sp>
      <p:sp>
        <p:nvSpPr>
          <p:cNvPr id="6" name="Rectangle">
            <a:extLst>
              <a:ext uri="{FF2B5EF4-FFF2-40B4-BE49-F238E27FC236}">
                <a16:creationId xmlns:a16="http://schemas.microsoft.com/office/drawing/2014/main" id="{C7B0C08A-E831-D242-B2CE-2DEB004F982F}"/>
              </a:ext>
            </a:extLst>
          </p:cNvPr>
          <p:cNvSpPr/>
          <p:nvPr userDrawn="1"/>
        </p:nvSpPr>
        <p:spPr>
          <a:xfrm>
            <a:off x="635000" y="633875"/>
            <a:ext cx="10922000" cy="5590250"/>
          </a:xfrm>
          <a:prstGeom prst="rect">
            <a:avLst/>
          </a:prstGeom>
          <a:solidFill>
            <a:srgbClr val="F6F9FF"/>
          </a:solidFill>
          <a:ln w="12700">
            <a:noFill/>
            <a:miter lim="400000"/>
          </a:ln>
          <a:effectLst>
            <a:outerShdw blurRad="254000" dist="25400" dir="2700000" rotWithShape="0">
              <a:srgbClr val="1F2125">
                <a:alpha val="15000"/>
              </a:srgbClr>
            </a:outerShdw>
          </a:effectLst>
        </p:spPr>
        <p:txBody>
          <a:bodyPr lIns="0" tIns="0" rIns="0" bIns="0" anchor="ctr"/>
          <a:lstStyle/>
          <a:p>
            <a:pPr>
              <a:defRPr sz="3200" b="0">
                <a:solidFill>
                  <a:srgbClr val="E8ECF2"/>
                </a:solidFill>
                <a:latin typeface="+mn-lt"/>
                <a:ea typeface="+mn-ea"/>
                <a:cs typeface="+mn-cs"/>
                <a:sym typeface="Helvetica Neue Medium"/>
              </a:defRPr>
            </a:pPr>
            <a:endParaRPr lang="en-US" sz="1600" noProof="0" dirty="0"/>
          </a:p>
        </p:txBody>
      </p:sp>
      <p:cxnSp>
        <p:nvCxnSpPr>
          <p:cNvPr id="7" name="Straight Connector 6">
            <a:extLst>
              <a:ext uri="{FF2B5EF4-FFF2-40B4-BE49-F238E27FC236}">
                <a16:creationId xmlns:a16="http://schemas.microsoft.com/office/drawing/2014/main" id="{105C2191-88F7-4148-96FD-E129F707E038}"/>
              </a:ext>
            </a:extLst>
          </p:cNvPr>
          <p:cNvCxnSpPr/>
          <p:nvPr userDrawn="1"/>
        </p:nvCxnSpPr>
        <p:spPr>
          <a:xfrm>
            <a:off x="6818393" y="999565"/>
            <a:ext cx="0" cy="485887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itle Placeholder 1">
            <a:extLst>
              <a:ext uri="{FF2B5EF4-FFF2-40B4-BE49-F238E27FC236}">
                <a16:creationId xmlns:a16="http://schemas.microsoft.com/office/drawing/2014/main" id="{61FB2196-E251-5A40-86F7-6092CEBFA133}"/>
              </a:ext>
            </a:extLst>
          </p:cNvPr>
          <p:cNvSpPr>
            <a:spLocks noGrp="1"/>
          </p:cNvSpPr>
          <p:nvPr>
            <p:ph type="title" hasCustomPrompt="1"/>
          </p:nvPr>
        </p:nvSpPr>
        <p:spPr>
          <a:xfrm>
            <a:off x="635000" y="3135207"/>
            <a:ext cx="5460992" cy="587584"/>
          </a:xfrm>
          <a:prstGeom prst="rect">
            <a:avLst/>
          </a:prstGeom>
        </p:spPr>
        <p:txBody>
          <a:bodyPr vert="horz" lIns="91440" tIns="45720" rIns="91440" bIns="45720" rtlCol="0" anchor="ctr">
            <a:noAutofit/>
          </a:bodyPr>
          <a:lstStyle>
            <a:lvl1pPr algn="r">
              <a:defRPr sz="4800" cap="all" baseline="0"/>
            </a:lvl1pPr>
          </a:lstStyle>
          <a:p>
            <a:r>
              <a:rPr lang="en-US" noProof="0" dirty="0"/>
              <a:t>Title goes here</a:t>
            </a:r>
          </a:p>
        </p:txBody>
      </p:sp>
      <p:sp>
        <p:nvSpPr>
          <p:cNvPr id="12" name="Content Placeholder 3">
            <a:extLst>
              <a:ext uri="{FF2B5EF4-FFF2-40B4-BE49-F238E27FC236}">
                <a16:creationId xmlns:a16="http://schemas.microsoft.com/office/drawing/2014/main" id="{C2FACD1B-0D9C-A547-98A0-D66C341D3D74}"/>
              </a:ext>
            </a:extLst>
          </p:cNvPr>
          <p:cNvSpPr>
            <a:spLocks noGrp="1"/>
          </p:cNvSpPr>
          <p:nvPr>
            <p:ph sz="half" idx="2" hasCustomPrompt="1"/>
          </p:nvPr>
        </p:nvSpPr>
        <p:spPr>
          <a:xfrm>
            <a:off x="7540794" y="831286"/>
            <a:ext cx="4016206" cy="5195425"/>
          </a:xfrm>
        </p:spPr>
        <p:txBody>
          <a:bodyPr anchor="ctr">
            <a:normAutofit/>
          </a:bodyPr>
          <a:lstStyle>
            <a:lvl1pPr marL="342900" indent="-342900">
              <a:buClr>
                <a:schemeClr val="tx1"/>
              </a:buClr>
              <a:buFont typeface="+mj-lt"/>
              <a:buAutoNum type="arabicPeriod"/>
              <a:defRPr sz="1600">
                <a:solidFill>
                  <a:schemeClr val="tx1"/>
                </a:solidFill>
              </a:defRPr>
            </a:lvl1pPr>
            <a:lvl2pPr marL="544068" indent="-342900">
              <a:buClr>
                <a:schemeClr val="tx1"/>
              </a:buClr>
              <a:buFont typeface="+mj-lt"/>
              <a:buAutoNum type="arabicPeriod"/>
              <a:defRPr sz="1400"/>
            </a:lvl2pPr>
            <a:lvl3pPr marL="612648" indent="-228600">
              <a:buClr>
                <a:schemeClr val="tx1"/>
              </a:buClr>
              <a:buFont typeface="+mj-lt"/>
              <a:buAutoNum type="arabicPeriod"/>
              <a:defRPr sz="1100"/>
            </a:lvl3pPr>
            <a:lvl4pPr marL="795528" indent="-228600">
              <a:buClr>
                <a:schemeClr val="tx1"/>
              </a:buClr>
              <a:buFont typeface="+mj-lt"/>
              <a:buAutoNum type="arabicPeriod"/>
              <a:defRPr sz="1100"/>
            </a:lvl4pPr>
            <a:lvl5pPr marL="978408" indent="-228600">
              <a:buClr>
                <a:schemeClr val="tx1"/>
              </a:buClr>
              <a:buFont typeface="+mj-lt"/>
              <a:buAutoNum type="arabicPeriod"/>
              <a:defRPr sz="1100"/>
            </a:lvl5pPr>
          </a:lstStyle>
          <a:p>
            <a:pPr lvl="0"/>
            <a:r>
              <a:rPr lang="en-US" noProof="0" dirty="0"/>
              <a:t>Quote Goes Here</a:t>
            </a:r>
          </a:p>
        </p:txBody>
      </p:sp>
    </p:spTree>
    <p:extLst>
      <p:ext uri="{BB962C8B-B14F-4D97-AF65-F5344CB8AC3E}">
        <p14:creationId xmlns:p14="http://schemas.microsoft.com/office/powerpoint/2010/main" val="41849357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Agenda">
    <p:bg>
      <p:bgPr>
        <a:solidFill>
          <a:schemeClr val="bg1"/>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noProof="0" smtClean="0"/>
              <a:t>3/30/2022</a:t>
            </a:fld>
            <a:endParaRPr lang="en-US" noProof="0"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noProof="0" smtClean="0"/>
              <a:t>‹#›</a:t>
            </a:fld>
            <a:endParaRPr lang="en-US" noProof="0" dirty="0"/>
          </a:p>
        </p:txBody>
      </p:sp>
      <p:sp>
        <p:nvSpPr>
          <p:cNvPr id="5" name="Rectangle">
            <a:extLst>
              <a:ext uri="{FF2B5EF4-FFF2-40B4-BE49-F238E27FC236}">
                <a16:creationId xmlns:a16="http://schemas.microsoft.com/office/drawing/2014/main" id="{AA314B25-B4AF-394E-BBDA-7E6BAD315F39}"/>
              </a:ext>
            </a:extLst>
          </p:cNvPr>
          <p:cNvSpPr/>
          <p:nvPr userDrawn="1"/>
        </p:nvSpPr>
        <p:spPr>
          <a:xfrm>
            <a:off x="3351057" y="0"/>
            <a:ext cx="8840943" cy="6858000"/>
          </a:xfrm>
          <a:prstGeom prst="rect">
            <a:avLst/>
          </a:prstGeom>
          <a:solidFill>
            <a:schemeClr val="accent4"/>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lang="en-US" sz="1600" noProof="0" dirty="0"/>
          </a:p>
        </p:txBody>
      </p:sp>
      <p:sp>
        <p:nvSpPr>
          <p:cNvPr id="6" name="Rectangle">
            <a:extLst>
              <a:ext uri="{FF2B5EF4-FFF2-40B4-BE49-F238E27FC236}">
                <a16:creationId xmlns:a16="http://schemas.microsoft.com/office/drawing/2014/main" id="{737575EF-0D14-6140-A91B-260C9C9DFE41}"/>
              </a:ext>
            </a:extLst>
          </p:cNvPr>
          <p:cNvSpPr/>
          <p:nvPr userDrawn="1"/>
        </p:nvSpPr>
        <p:spPr>
          <a:xfrm>
            <a:off x="635000" y="633875"/>
            <a:ext cx="10922000" cy="5590250"/>
          </a:xfrm>
          <a:prstGeom prst="rect">
            <a:avLst/>
          </a:prstGeom>
          <a:solidFill>
            <a:srgbClr val="F6F9FF"/>
          </a:solidFill>
          <a:ln w="12700">
            <a:noFill/>
            <a:miter lim="400000"/>
          </a:ln>
          <a:effectLst>
            <a:outerShdw blurRad="254000" dist="25400" dir="2700000" rotWithShape="0">
              <a:srgbClr val="1F2125">
                <a:alpha val="15000"/>
              </a:srgbClr>
            </a:outerShdw>
          </a:effectLst>
        </p:spPr>
        <p:txBody>
          <a:bodyPr lIns="0" tIns="0" rIns="0" bIns="0" anchor="ctr"/>
          <a:lstStyle/>
          <a:p>
            <a:pPr>
              <a:defRPr sz="3200" b="0">
                <a:solidFill>
                  <a:srgbClr val="E8ECF2"/>
                </a:solidFill>
                <a:latin typeface="+mn-lt"/>
                <a:ea typeface="+mn-ea"/>
                <a:cs typeface="+mn-cs"/>
                <a:sym typeface="Helvetica Neue Medium"/>
              </a:defRPr>
            </a:pPr>
            <a:endParaRPr lang="en-US" sz="1600" noProof="0" dirty="0"/>
          </a:p>
        </p:txBody>
      </p:sp>
      <p:sp>
        <p:nvSpPr>
          <p:cNvPr id="10" name="Title Placeholder 1">
            <a:extLst>
              <a:ext uri="{FF2B5EF4-FFF2-40B4-BE49-F238E27FC236}">
                <a16:creationId xmlns:a16="http://schemas.microsoft.com/office/drawing/2014/main" id="{82544261-8049-494B-A93D-BDFF1BB84722}"/>
              </a:ext>
            </a:extLst>
          </p:cNvPr>
          <p:cNvSpPr>
            <a:spLocks noGrp="1"/>
          </p:cNvSpPr>
          <p:nvPr>
            <p:ph type="title" hasCustomPrompt="1"/>
          </p:nvPr>
        </p:nvSpPr>
        <p:spPr>
          <a:xfrm>
            <a:off x="635000" y="3135207"/>
            <a:ext cx="4886854" cy="587584"/>
          </a:xfrm>
          <a:prstGeom prst="rect">
            <a:avLst/>
          </a:prstGeom>
        </p:spPr>
        <p:txBody>
          <a:bodyPr vert="horz" lIns="91440" tIns="45720" rIns="91440" bIns="45720" rtlCol="0" anchor="ctr">
            <a:normAutofit/>
          </a:bodyPr>
          <a:lstStyle>
            <a:lvl1pPr algn="ctr">
              <a:defRPr cap="all" baseline="0"/>
            </a:lvl1pPr>
          </a:lstStyle>
          <a:p>
            <a:r>
              <a:rPr lang="en-US" noProof="0"/>
              <a:t>Title goes here</a:t>
            </a:r>
          </a:p>
        </p:txBody>
      </p:sp>
      <p:sp>
        <p:nvSpPr>
          <p:cNvPr id="12" name="Content Placeholder 3">
            <a:extLst>
              <a:ext uri="{FF2B5EF4-FFF2-40B4-BE49-F238E27FC236}">
                <a16:creationId xmlns:a16="http://schemas.microsoft.com/office/drawing/2014/main" id="{9214786D-83EE-814C-A5E4-D0EC7D29D0C4}"/>
              </a:ext>
            </a:extLst>
          </p:cNvPr>
          <p:cNvSpPr>
            <a:spLocks noGrp="1"/>
          </p:cNvSpPr>
          <p:nvPr>
            <p:ph sz="half" idx="2"/>
          </p:nvPr>
        </p:nvSpPr>
        <p:spPr>
          <a:xfrm>
            <a:off x="5575829" y="633875"/>
            <a:ext cx="5981171" cy="5590250"/>
          </a:xfrm>
        </p:spPr>
        <p:txBody>
          <a:bodyPr anchor="ctr">
            <a:normAutofit/>
          </a:bodyPr>
          <a:lstStyle>
            <a:lvl1pPr marL="342900" indent="-342900">
              <a:lnSpc>
                <a:spcPts val="2000"/>
              </a:lnSpc>
              <a:buClr>
                <a:schemeClr val="tx1"/>
              </a:buClr>
              <a:buFont typeface="+mj-lt"/>
              <a:buAutoNum type="arabicPeriod"/>
              <a:defRPr sz="1600">
                <a:solidFill>
                  <a:schemeClr val="tx1"/>
                </a:solidFill>
              </a:defRPr>
            </a:lvl1pPr>
            <a:lvl2pPr marL="544068" indent="-342900">
              <a:lnSpc>
                <a:spcPts val="2000"/>
              </a:lnSpc>
              <a:buClr>
                <a:schemeClr val="tx1"/>
              </a:buClr>
              <a:buFont typeface="+mj-lt"/>
              <a:buAutoNum type="arabicPeriod"/>
              <a:defRPr sz="1600">
                <a:solidFill>
                  <a:schemeClr val="tx1"/>
                </a:solidFill>
              </a:defRPr>
            </a:lvl2pPr>
            <a:lvl3pPr marL="612648" indent="-228600">
              <a:lnSpc>
                <a:spcPts val="2000"/>
              </a:lnSpc>
              <a:buClr>
                <a:schemeClr val="tx1"/>
              </a:buClr>
              <a:buFont typeface="+mj-lt"/>
              <a:buAutoNum type="arabicPeriod"/>
              <a:defRPr sz="1600">
                <a:solidFill>
                  <a:schemeClr val="tx1"/>
                </a:solidFill>
              </a:defRPr>
            </a:lvl3pPr>
            <a:lvl4pPr marL="795528" indent="-228600">
              <a:lnSpc>
                <a:spcPts val="2000"/>
              </a:lnSpc>
              <a:buClr>
                <a:schemeClr val="tx1"/>
              </a:buClr>
              <a:buFont typeface="+mj-lt"/>
              <a:buAutoNum type="arabicPeriod"/>
              <a:defRPr sz="1600">
                <a:solidFill>
                  <a:schemeClr val="tx1"/>
                </a:solidFill>
              </a:defRPr>
            </a:lvl4pPr>
            <a:lvl5pPr marL="978408" indent="-228600">
              <a:lnSpc>
                <a:spcPts val="2000"/>
              </a:lnSpc>
              <a:buClr>
                <a:schemeClr val="tx1"/>
              </a:buClr>
              <a:buFont typeface="+mj-lt"/>
              <a:buAutoNum type="arabicPeriod"/>
              <a:defRPr sz="1600">
                <a:solidFill>
                  <a:schemeClr val="tx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Tree>
    <p:extLst>
      <p:ext uri="{BB962C8B-B14F-4D97-AF65-F5344CB8AC3E}">
        <p14:creationId xmlns:p14="http://schemas.microsoft.com/office/powerpoint/2010/main" val="30791853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wo Content">
    <p:bg>
      <p:bgPr>
        <a:solidFill>
          <a:schemeClr val="bg1"/>
        </a:solidFill>
        <a:effectLst/>
      </p:bgPr>
    </p:bg>
    <p:spTree>
      <p:nvGrpSpPr>
        <p:cNvPr id="1" name=""/>
        <p:cNvGrpSpPr/>
        <p:nvPr/>
      </p:nvGrpSpPr>
      <p:grpSpPr>
        <a:xfrm>
          <a:off x="0" y="0"/>
          <a:ext cx="0" cy="0"/>
          <a:chOff x="0" y="0"/>
          <a:chExt cx="0" cy="0"/>
        </a:xfrm>
      </p:grpSpPr>
      <p:sp>
        <p:nvSpPr>
          <p:cNvPr id="5" name="Rectangle">
            <a:extLst>
              <a:ext uri="{FF2B5EF4-FFF2-40B4-BE49-F238E27FC236}">
                <a16:creationId xmlns:a16="http://schemas.microsoft.com/office/drawing/2014/main" id="{2E148DD3-DD87-154B-80B4-2421965D3C83}"/>
              </a:ext>
            </a:extLst>
          </p:cNvPr>
          <p:cNvSpPr/>
          <p:nvPr userDrawn="1"/>
        </p:nvSpPr>
        <p:spPr>
          <a:xfrm>
            <a:off x="1" y="1714500"/>
            <a:ext cx="12192000" cy="3429000"/>
          </a:xfrm>
          <a:prstGeom prst="rect">
            <a:avLst/>
          </a:prstGeom>
          <a:solidFill>
            <a:schemeClr val="accent4"/>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lang="en-US" sz="1600" noProof="0" dirty="0"/>
          </a:p>
        </p:txBody>
      </p:sp>
      <p:sp>
        <p:nvSpPr>
          <p:cNvPr id="6" name="Rectangle">
            <a:extLst>
              <a:ext uri="{FF2B5EF4-FFF2-40B4-BE49-F238E27FC236}">
                <a16:creationId xmlns:a16="http://schemas.microsoft.com/office/drawing/2014/main" id="{742E4732-0E8F-7B46-BD08-0F2EE0DA8786}"/>
              </a:ext>
            </a:extLst>
          </p:cNvPr>
          <p:cNvSpPr/>
          <p:nvPr userDrawn="1"/>
        </p:nvSpPr>
        <p:spPr>
          <a:xfrm>
            <a:off x="635000" y="633875"/>
            <a:ext cx="10922000" cy="5590250"/>
          </a:xfrm>
          <a:prstGeom prst="rect">
            <a:avLst/>
          </a:prstGeom>
          <a:solidFill>
            <a:srgbClr val="F6F9FF"/>
          </a:solidFill>
          <a:ln w="12700">
            <a:noFill/>
            <a:miter lim="400000"/>
          </a:ln>
          <a:effectLst>
            <a:outerShdw blurRad="254000" dist="25400" dir="2700000" rotWithShape="0">
              <a:srgbClr val="1F2125">
                <a:alpha val="15000"/>
              </a:srgbClr>
            </a:outerShdw>
          </a:effectLst>
        </p:spPr>
        <p:txBody>
          <a:bodyPr lIns="0" tIns="0" rIns="0" bIns="0" anchor="ctr"/>
          <a:lstStyle/>
          <a:p>
            <a:pPr>
              <a:defRPr sz="3200" b="0">
                <a:solidFill>
                  <a:srgbClr val="E8ECF2"/>
                </a:solidFill>
                <a:latin typeface="+mn-lt"/>
                <a:ea typeface="+mn-ea"/>
                <a:cs typeface="+mn-cs"/>
                <a:sym typeface="Helvetica Neue Medium"/>
              </a:defRPr>
            </a:pPr>
            <a:endParaRPr lang="en-US" sz="1600" noProof="0" dirty="0"/>
          </a:p>
        </p:txBody>
      </p:sp>
      <p:sp>
        <p:nvSpPr>
          <p:cNvPr id="7" name="Title Placeholder 1">
            <a:extLst>
              <a:ext uri="{FF2B5EF4-FFF2-40B4-BE49-F238E27FC236}">
                <a16:creationId xmlns:a16="http://schemas.microsoft.com/office/drawing/2014/main" id="{6E73F81A-7260-5C4F-A7FF-CA2CC731BC33}"/>
              </a:ext>
            </a:extLst>
          </p:cNvPr>
          <p:cNvSpPr>
            <a:spLocks noGrp="1"/>
          </p:cNvSpPr>
          <p:nvPr>
            <p:ph type="title" hasCustomPrompt="1"/>
          </p:nvPr>
        </p:nvSpPr>
        <p:spPr>
          <a:xfrm>
            <a:off x="5443870" y="1283833"/>
            <a:ext cx="5711810" cy="587584"/>
          </a:xfrm>
          <a:prstGeom prst="rect">
            <a:avLst/>
          </a:prstGeom>
        </p:spPr>
        <p:txBody>
          <a:bodyPr vert="horz" lIns="91440" tIns="45720" rIns="91440" bIns="45720" rtlCol="0" anchor="ctr">
            <a:normAutofit/>
          </a:bodyPr>
          <a:lstStyle/>
          <a:p>
            <a:r>
              <a:rPr lang="en-US" noProof="0" dirty="0"/>
              <a:t>CLICK TO EDIT MASTER TITLE STYLE</a:t>
            </a:r>
          </a:p>
        </p:txBody>
      </p:sp>
      <p:sp>
        <p:nvSpPr>
          <p:cNvPr id="9" name="Content Placeholder 3">
            <a:extLst>
              <a:ext uri="{FF2B5EF4-FFF2-40B4-BE49-F238E27FC236}">
                <a16:creationId xmlns:a16="http://schemas.microsoft.com/office/drawing/2014/main" id="{4CD13CD4-3E4F-2E41-ACF4-2446257D236F}"/>
              </a:ext>
            </a:extLst>
          </p:cNvPr>
          <p:cNvSpPr>
            <a:spLocks noGrp="1"/>
          </p:cNvSpPr>
          <p:nvPr>
            <p:ph sz="half" idx="2"/>
          </p:nvPr>
        </p:nvSpPr>
        <p:spPr>
          <a:xfrm>
            <a:off x="5443870" y="2286000"/>
            <a:ext cx="5711810" cy="3630168"/>
          </a:xfrm>
        </p:spPr>
        <p:txBody>
          <a:bodyPr>
            <a:normAutofit/>
          </a:bodyPr>
          <a:lstStyle>
            <a:lvl1pPr>
              <a:buClr>
                <a:schemeClr val="tx1"/>
              </a:buClr>
              <a:defRPr sz="1600">
                <a:solidFill>
                  <a:schemeClr val="tx1"/>
                </a:solidFill>
              </a:defRPr>
            </a:lvl1pPr>
            <a:lvl2pPr marL="384048" indent="-182880">
              <a:buClr>
                <a:schemeClr val="tx1"/>
              </a:buClr>
              <a:buFont typeface="Arial" panose="020B0604020202020204" pitchFamily="34" charset="0"/>
              <a:buChar char="•"/>
              <a:defRPr sz="1400">
                <a:solidFill>
                  <a:schemeClr val="tx1"/>
                </a:solidFill>
              </a:defRPr>
            </a:lvl2pPr>
            <a:lvl3pPr marL="566928" indent="-182880">
              <a:buClr>
                <a:schemeClr val="tx1"/>
              </a:buClr>
              <a:buFont typeface="Arial" panose="020B0604020202020204" pitchFamily="34" charset="0"/>
              <a:buChar char="•"/>
              <a:defRPr sz="1100">
                <a:solidFill>
                  <a:schemeClr val="tx1"/>
                </a:solidFill>
              </a:defRPr>
            </a:lvl3pPr>
            <a:lvl4pPr marL="749808" indent="-182880">
              <a:buClr>
                <a:schemeClr val="tx1"/>
              </a:buClr>
              <a:buFont typeface="Arial" panose="020B0604020202020204" pitchFamily="34" charset="0"/>
              <a:buChar char="•"/>
              <a:defRPr sz="1100">
                <a:solidFill>
                  <a:schemeClr val="tx1"/>
                </a:solidFill>
              </a:defRPr>
            </a:lvl4pPr>
            <a:lvl5pPr marL="932688" indent="-182880">
              <a:buClr>
                <a:schemeClr val="tx1"/>
              </a:buClr>
              <a:buFont typeface="Arial" panose="020B0604020202020204" pitchFamily="34" charset="0"/>
              <a:buChar char="•"/>
              <a:defRPr sz="1100">
                <a:solidFill>
                  <a:schemeClr val="tx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4" name="Content Placeholder 3">
            <a:extLst>
              <a:ext uri="{FF2B5EF4-FFF2-40B4-BE49-F238E27FC236}">
                <a16:creationId xmlns:a16="http://schemas.microsoft.com/office/drawing/2014/main" id="{D8E69886-8907-DB47-87C2-0621AF156D9F}"/>
              </a:ext>
            </a:extLst>
          </p:cNvPr>
          <p:cNvSpPr>
            <a:spLocks noGrp="1"/>
          </p:cNvSpPr>
          <p:nvPr>
            <p:ph sz="half" idx="14"/>
          </p:nvPr>
        </p:nvSpPr>
        <p:spPr>
          <a:xfrm>
            <a:off x="605170" y="630936"/>
            <a:ext cx="4589130" cy="5586984"/>
          </a:xfrm>
          <a:solidFill>
            <a:srgbClr val="EDEFF7"/>
          </a:solidFill>
        </p:spPr>
        <p:txBody>
          <a:bodyPr>
            <a:normAutofit/>
          </a:bodyPr>
          <a:lstStyle>
            <a:lvl1pPr>
              <a:buClr>
                <a:schemeClr val="tx1"/>
              </a:buClr>
              <a:defRPr sz="1600">
                <a:solidFill>
                  <a:schemeClr val="tx1"/>
                </a:solidFill>
              </a:defRPr>
            </a:lvl1pPr>
            <a:lvl2pPr marL="384048" indent="-182880">
              <a:buClr>
                <a:schemeClr val="tx1"/>
              </a:buClr>
              <a:buFont typeface="Arial" panose="020B0604020202020204" pitchFamily="34" charset="0"/>
              <a:buChar char="•"/>
              <a:defRPr sz="1400">
                <a:solidFill>
                  <a:schemeClr val="tx1"/>
                </a:solidFill>
              </a:defRPr>
            </a:lvl2pPr>
            <a:lvl3pPr marL="566928" indent="-182880">
              <a:buClr>
                <a:schemeClr val="tx1"/>
              </a:buClr>
              <a:buFont typeface="Arial" panose="020B0604020202020204" pitchFamily="34" charset="0"/>
              <a:buChar char="•"/>
              <a:defRPr sz="1100">
                <a:solidFill>
                  <a:schemeClr val="tx1"/>
                </a:solidFill>
              </a:defRPr>
            </a:lvl3pPr>
            <a:lvl4pPr marL="749808" indent="-182880">
              <a:buClr>
                <a:schemeClr val="tx1"/>
              </a:buClr>
              <a:buFont typeface="Arial" panose="020B0604020202020204" pitchFamily="34" charset="0"/>
              <a:buChar char="•"/>
              <a:defRPr sz="1100">
                <a:solidFill>
                  <a:schemeClr val="tx1"/>
                </a:solidFill>
              </a:defRPr>
            </a:lvl4pPr>
            <a:lvl5pPr marL="932688" indent="-182880">
              <a:buClr>
                <a:schemeClr val="tx1"/>
              </a:buClr>
              <a:buFont typeface="Arial" panose="020B0604020202020204" pitchFamily="34" charset="0"/>
              <a:buChar char="•"/>
              <a:defRPr sz="1100">
                <a:solidFill>
                  <a:schemeClr val="tx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626310217"/>
      </p:ext>
    </p:extLst>
  </p:cSld>
  <p:clrMapOvr>
    <a:masterClrMapping/>
  </p:clrMapOvr>
  <p:extLst>
    <p:ext uri="{DCECCB84-F9BA-43D5-87BE-67443E8EF086}">
      <p15:sldGuideLst xmlns:p15="http://schemas.microsoft.com/office/powerpoint/2012/main">
        <p15:guide id="1" orient="horz" pos="108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solidFill>
          <a:schemeClr val="bg1"/>
        </a:solidFill>
        <a:effectLst/>
      </p:bgPr>
    </p:bg>
    <p:spTree>
      <p:nvGrpSpPr>
        <p:cNvPr id="1" name=""/>
        <p:cNvGrpSpPr/>
        <p:nvPr/>
      </p:nvGrpSpPr>
      <p:grpSpPr>
        <a:xfrm>
          <a:off x="0" y="0"/>
          <a:ext cx="0" cy="0"/>
          <a:chOff x="0" y="0"/>
          <a:chExt cx="0" cy="0"/>
        </a:xfrm>
      </p:grpSpPr>
      <p:sp>
        <p:nvSpPr>
          <p:cNvPr id="9" name="Rectangle">
            <a:extLst>
              <a:ext uri="{FF2B5EF4-FFF2-40B4-BE49-F238E27FC236}">
                <a16:creationId xmlns:a16="http://schemas.microsoft.com/office/drawing/2014/main" id="{9C88DF2D-0421-A94C-82C1-867E1E5E4907}"/>
              </a:ext>
            </a:extLst>
          </p:cNvPr>
          <p:cNvSpPr/>
          <p:nvPr userDrawn="1"/>
        </p:nvSpPr>
        <p:spPr>
          <a:xfrm>
            <a:off x="10993582" y="0"/>
            <a:ext cx="1198418" cy="6858000"/>
          </a:xfrm>
          <a:prstGeom prst="rect">
            <a:avLst/>
          </a:prstGeom>
          <a:solidFill>
            <a:schemeClr val="accent4"/>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lang="en-US" sz="1600" noProof="0" dirty="0"/>
          </a:p>
        </p:txBody>
      </p:sp>
      <p:sp>
        <p:nvSpPr>
          <p:cNvPr id="10" name="Rectangle">
            <a:extLst>
              <a:ext uri="{FF2B5EF4-FFF2-40B4-BE49-F238E27FC236}">
                <a16:creationId xmlns:a16="http://schemas.microsoft.com/office/drawing/2014/main" id="{334D05A3-7A20-9447-8D39-F2980D85413A}"/>
              </a:ext>
            </a:extLst>
          </p:cNvPr>
          <p:cNvSpPr/>
          <p:nvPr userDrawn="1"/>
        </p:nvSpPr>
        <p:spPr>
          <a:xfrm>
            <a:off x="635000" y="633875"/>
            <a:ext cx="10922000" cy="5590250"/>
          </a:xfrm>
          <a:prstGeom prst="rect">
            <a:avLst/>
          </a:prstGeom>
          <a:solidFill>
            <a:srgbClr val="F6F9FF"/>
          </a:solidFill>
          <a:ln w="12700">
            <a:noFill/>
            <a:miter lim="400000"/>
          </a:ln>
          <a:effectLst>
            <a:outerShdw blurRad="254000" dist="25400" dir="2700000" rotWithShape="0">
              <a:srgbClr val="1F2125">
                <a:alpha val="15000"/>
              </a:srgbClr>
            </a:outerShdw>
          </a:effectLst>
        </p:spPr>
        <p:txBody>
          <a:bodyPr lIns="0" tIns="0" rIns="0" bIns="0" anchor="ctr"/>
          <a:lstStyle/>
          <a:p>
            <a:pPr>
              <a:defRPr sz="3200" b="0">
                <a:solidFill>
                  <a:srgbClr val="E8ECF2"/>
                </a:solidFill>
                <a:latin typeface="+mn-lt"/>
                <a:ea typeface="+mn-ea"/>
                <a:cs typeface="+mn-cs"/>
                <a:sym typeface="Helvetica Neue Medium"/>
              </a:defRPr>
            </a:pPr>
            <a:endParaRPr lang="en-US" sz="1600" noProof="0" dirty="0"/>
          </a:p>
        </p:txBody>
      </p:sp>
      <p:sp>
        <p:nvSpPr>
          <p:cNvPr id="8" name="Rectangle 7">
            <a:extLst>
              <a:ext uri="{FF2B5EF4-FFF2-40B4-BE49-F238E27FC236}">
                <a16:creationId xmlns:a16="http://schemas.microsoft.com/office/drawing/2014/main" id="{DA134939-39C0-4522-A125-A13DFDA66490}"/>
              </a:ext>
            </a:extLst>
          </p:cNvPr>
          <p:cNvSpPr/>
          <p:nvPr/>
        </p:nvSpPr>
        <p:spPr>
          <a:xfrm>
            <a:off x="634999" y="3927894"/>
            <a:ext cx="10922000" cy="2326856"/>
          </a:xfrm>
          <a:prstGeom prst="rect">
            <a:avLst/>
          </a:prstGeom>
          <a:solidFill>
            <a:srgbClr val="F6F9FF"/>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635001" y="630936"/>
            <a:ext cx="10921998" cy="3294019"/>
          </a:xfrm>
          <a:solidFill>
            <a:schemeClr val="bg1"/>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US" noProof="0" dirty="0"/>
          </a:p>
        </p:txBody>
      </p:sp>
      <p:sp>
        <p:nvSpPr>
          <p:cNvPr id="2" name="Title 1"/>
          <p:cNvSpPr>
            <a:spLocks noGrp="1"/>
          </p:cNvSpPr>
          <p:nvPr>
            <p:ph type="title"/>
          </p:nvPr>
        </p:nvSpPr>
        <p:spPr>
          <a:xfrm>
            <a:off x="1097279" y="4298078"/>
            <a:ext cx="10113645" cy="743682"/>
          </a:xfrm>
          <a:prstGeom prst="rect">
            <a:avLst/>
          </a:prstGeom>
        </p:spPr>
        <p:txBody>
          <a:bodyPr tIns="0" bIns="0" anchor="b">
            <a:noAutofit/>
          </a:bodyPr>
          <a:lstStyle>
            <a:lvl1pPr>
              <a:defRPr sz="3600" b="0">
                <a:solidFill>
                  <a:schemeClr val="tx1"/>
                </a:solidFill>
              </a:defRPr>
            </a:lvl1pPr>
          </a:lstStyle>
          <a:p>
            <a:r>
              <a:rPr lang="en-US" noProof="0"/>
              <a:t>Click to edit Master title style</a:t>
            </a:r>
          </a:p>
        </p:txBody>
      </p:sp>
      <p:sp>
        <p:nvSpPr>
          <p:cNvPr id="4" name="Text Placeholder 3"/>
          <p:cNvSpPr>
            <a:spLocks noGrp="1"/>
          </p:cNvSpPr>
          <p:nvPr>
            <p:ph type="body" sz="half" idx="2"/>
          </p:nvPr>
        </p:nvSpPr>
        <p:spPr>
          <a:xfrm>
            <a:off x="1097279" y="5213716"/>
            <a:ext cx="10113264" cy="609600"/>
          </a:xfrm>
        </p:spPr>
        <p:txBody>
          <a:bodyPr lIns="91440" tIns="0" rIns="91440" bIns="0">
            <a:normAutofit/>
          </a:bodyPr>
          <a:lstStyle>
            <a:lvl1pPr marL="0" indent="0">
              <a:spcBef>
                <a:spcPts val="0"/>
              </a:spcBef>
              <a:spcAft>
                <a:spcPts val="600"/>
              </a:spcAft>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noProof="0"/>
              <a:t>Click to edit Master text styles</a:t>
            </a:r>
          </a:p>
        </p:txBody>
      </p:sp>
    </p:spTree>
    <p:extLst>
      <p:ext uri="{BB962C8B-B14F-4D97-AF65-F5344CB8AC3E}">
        <p14:creationId xmlns:p14="http://schemas.microsoft.com/office/powerpoint/2010/main" val="40463876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a:extLst>
              <a:ext uri="{FF2B5EF4-FFF2-40B4-BE49-F238E27FC236}">
                <a16:creationId xmlns:a16="http://schemas.microsoft.com/office/drawing/2014/main" id="{1552108B-1F90-0044-A7D4-0956E919F29A}"/>
              </a:ext>
            </a:extLst>
          </p:cNvPr>
          <p:cNvSpPr/>
          <p:nvPr userDrawn="1"/>
        </p:nvSpPr>
        <p:spPr>
          <a:xfrm>
            <a:off x="635000" y="633875"/>
            <a:ext cx="10922000" cy="5590250"/>
          </a:xfrm>
          <a:prstGeom prst="rect">
            <a:avLst/>
          </a:prstGeom>
          <a:solidFill>
            <a:srgbClr val="F6F9FF"/>
          </a:solidFill>
          <a:ln w="12700">
            <a:noFill/>
            <a:miter lim="400000"/>
          </a:ln>
          <a:effectLst>
            <a:outerShdw blurRad="254000" dist="25400" dir="2700000" rotWithShape="0">
              <a:srgbClr val="1F2125">
                <a:alpha val="15000"/>
              </a:srgbClr>
            </a:outerShdw>
          </a:effectLst>
        </p:spPr>
        <p:txBody>
          <a:bodyPr lIns="0" tIns="0" rIns="0" bIns="0" anchor="ctr"/>
          <a:lstStyle/>
          <a:p>
            <a:pPr>
              <a:defRPr sz="3200" b="0">
                <a:solidFill>
                  <a:srgbClr val="E8ECF2"/>
                </a:solidFill>
                <a:latin typeface="+mn-lt"/>
                <a:ea typeface="+mn-ea"/>
                <a:cs typeface="+mn-cs"/>
                <a:sym typeface="Helvetica Neue Medium"/>
              </a:defRPr>
            </a:pPr>
            <a:endParaRPr lang="en-US" sz="1600" noProof="0" dirty="0"/>
          </a:p>
        </p:txBody>
      </p:sp>
      <p:sp>
        <p:nvSpPr>
          <p:cNvPr id="2" name="Title Placeholder 1"/>
          <p:cNvSpPr>
            <a:spLocks noGrp="1"/>
          </p:cNvSpPr>
          <p:nvPr>
            <p:ph type="title"/>
          </p:nvPr>
        </p:nvSpPr>
        <p:spPr>
          <a:xfrm>
            <a:off x="1097280" y="942871"/>
            <a:ext cx="10058400" cy="587584"/>
          </a:xfrm>
          <a:prstGeom prst="rect">
            <a:avLst/>
          </a:prstGeom>
        </p:spPr>
        <p:txBody>
          <a:bodyPr vert="horz" lIns="91440" tIns="45720" rIns="91440" bIns="45720" rtlCol="0" anchor="ctr">
            <a:normAutofit/>
          </a:bodyPr>
          <a:lstStyle/>
          <a:p>
            <a:r>
              <a:rPr lang="en-US" noProof="0"/>
              <a:t>Click to edit Master title style</a:t>
            </a:r>
            <a:endParaRPr lang="en-US" noProof="0"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900">
                <a:solidFill>
                  <a:srgbClr val="FFFFFF"/>
                </a:solidFill>
              </a:defRPr>
            </a:lvl1pPr>
          </a:lstStyle>
          <a:p>
            <a:fld id="{62D6E202-B606-4609-B914-27C9371A1F6D}" type="datetime1">
              <a:rPr lang="en-US" noProof="0" smtClean="0"/>
              <a:t>3/30/2022</a:t>
            </a:fld>
            <a:endParaRPr lang="en-US" noProof="0"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900" cap="all" baseline="0">
                <a:solidFill>
                  <a:srgbClr val="FFFFFF"/>
                </a:solidFill>
              </a:defRPr>
            </a:lvl1pPr>
          </a:lstStyle>
          <a:p>
            <a:endParaRPr lang="en-US" noProof="0"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1050">
                <a:solidFill>
                  <a:srgbClr val="FFFFFF"/>
                </a:solidFill>
              </a:defRPr>
            </a:lvl1pPr>
          </a:lstStyle>
          <a:p>
            <a:fld id="{3A98EE3D-8CD1-4C3F-BD1C-C98C9596463C}" type="slidenum">
              <a:rPr lang="en-US" noProof="0" smtClean="0"/>
              <a:t>‹#›</a:t>
            </a:fld>
            <a:endParaRPr lang="en-US" noProof="0" dirty="0"/>
          </a:p>
        </p:txBody>
      </p:sp>
    </p:spTree>
    <p:extLst>
      <p:ext uri="{BB962C8B-B14F-4D97-AF65-F5344CB8AC3E}">
        <p14:creationId xmlns:p14="http://schemas.microsoft.com/office/powerpoint/2010/main" val="1394360962"/>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93" r:id="rId3"/>
    <p:sldLayoutId id="2147483688" r:id="rId4"/>
    <p:sldLayoutId id="2147483692" r:id="rId5"/>
    <p:sldLayoutId id="2147483691" r:id="rId6"/>
    <p:sldLayoutId id="2147483690" r:id="rId7"/>
    <p:sldLayoutId id="2147483689" r:id="rId8"/>
    <p:sldLayoutId id="2147483683" r:id="rId9"/>
  </p:sldLayoutIdLst>
  <p:hf sldNum="0" hdr="0" ftr="0" dt="0"/>
  <p:txStyles>
    <p:titleStyle>
      <a:lvl1pPr algn="l" defTabSz="914400" rtl="0" eaLnBrk="1" latinLnBrk="0" hangingPunct="1">
        <a:lnSpc>
          <a:spcPct val="90000"/>
        </a:lnSpc>
        <a:spcBef>
          <a:spcPct val="0"/>
        </a:spcBef>
        <a:buNone/>
        <a:defRPr sz="2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0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5.xml"/><Relationship Id="rId6" Type="http://schemas.openxmlformats.org/officeDocument/2006/relationships/image" Target="../media/image21.jpg"/><Relationship Id="rId11" Type="http://schemas.openxmlformats.org/officeDocument/2006/relationships/image" Target="../media/image26.png"/><Relationship Id="rId5" Type="http://schemas.openxmlformats.org/officeDocument/2006/relationships/image" Target="../media/image20.pn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png"/></Relationships>
</file>

<file path=ppt/slides/_rels/slide11.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38.svg"/><Relationship Id="rId3" Type="http://schemas.openxmlformats.org/officeDocument/2006/relationships/image" Target="../media/image28.svg"/><Relationship Id="rId7" Type="http://schemas.openxmlformats.org/officeDocument/2006/relationships/image" Target="../media/image32.png"/><Relationship Id="rId12" Type="http://schemas.openxmlformats.org/officeDocument/2006/relationships/image" Target="../media/image37.png"/><Relationship Id="rId2" Type="http://schemas.openxmlformats.org/officeDocument/2006/relationships/image" Target="../media/image27.png"/><Relationship Id="rId1" Type="http://schemas.openxmlformats.org/officeDocument/2006/relationships/slideLayout" Target="../slideLayouts/slideLayout5.xml"/><Relationship Id="rId6" Type="http://schemas.openxmlformats.org/officeDocument/2006/relationships/image" Target="../media/image31.png"/><Relationship Id="rId11" Type="http://schemas.openxmlformats.org/officeDocument/2006/relationships/image" Target="../media/image36.png"/><Relationship Id="rId5" Type="http://schemas.openxmlformats.org/officeDocument/2006/relationships/image" Target="../media/image30.svg"/><Relationship Id="rId15" Type="http://schemas.openxmlformats.org/officeDocument/2006/relationships/image" Target="../media/image40.svg"/><Relationship Id="rId10" Type="http://schemas.openxmlformats.org/officeDocument/2006/relationships/image" Target="../media/image35.png"/><Relationship Id="rId4" Type="http://schemas.openxmlformats.org/officeDocument/2006/relationships/image" Target="../media/image29.png"/><Relationship Id="rId9" Type="http://schemas.openxmlformats.org/officeDocument/2006/relationships/image" Target="../media/image34.png"/><Relationship Id="rId14" Type="http://schemas.openxmlformats.org/officeDocument/2006/relationships/image" Target="../media/image39.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hyperlink" Target="https://www.mdpi.com/2072-4292/12/23/3963/htm" TargetMode="External"/><Relationship Id="rId2" Type="http://schemas.openxmlformats.org/officeDocument/2006/relationships/hyperlink" Target="https://researchoutput.csu.edu.au/ws/portalfiles/portal/24522543/B.NBP.1619_Final_Report.pdf" TargetMode="External"/><Relationship Id="rId1" Type="http://schemas.openxmlformats.org/officeDocument/2006/relationships/slideLayout" Target="../slideLayouts/slideLayout9.xml"/><Relationship Id="rId4" Type="http://schemas.openxmlformats.org/officeDocument/2006/relationships/image" Target="../media/image41.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svg"/><Relationship Id="rId7" Type="http://schemas.openxmlformats.org/officeDocument/2006/relationships/image" Target="../media/image7.sv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e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a:extLst>
              <a:ext uri="{FF2B5EF4-FFF2-40B4-BE49-F238E27FC236}">
                <a16:creationId xmlns:a16="http://schemas.microsoft.com/office/drawing/2014/main" id="{B0F6D6CF-8D73-6643-A348-53AAE29FD1C2}"/>
              </a:ext>
            </a:extLst>
          </p:cNvPr>
          <p:cNvSpPr>
            <a:spLocks noGrp="1"/>
          </p:cNvSpPr>
          <p:nvPr>
            <p:ph type="subTitle" idx="1"/>
          </p:nvPr>
        </p:nvSpPr>
        <p:spPr>
          <a:xfrm>
            <a:off x="903859" y="998377"/>
            <a:ext cx="5034542" cy="765109"/>
          </a:xfrm>
        </p:spPr>
        <p:txBody>
          <a:bodyPr>
            <a:normAutofit/>
          </a:bodyPr>
          <a:lstStyle/>
          <a:p>
            <a:r>
              <a:rPr lang="en-US" sz="2800" b="1" dirty="0"/>
              <a:t>CALVING ALERT SYSTEM</a:t>
            </a:r>
          </a:p>
        </p:txBody>
      </p:sp>
      <p:pic>
        <p:nvPicPr>
          <p:cNvPr id="1026" name="Picture 2" descr="Now is the time to begin preparing for next year's calving">
            <a:extLst>
              <a:ext uri="{FF2B5EF4-FFF2-40B4-BE49-F238E27FC236}">
                <a16:creationId xmlns:a16="http://schemas.microsoft.com/office/drawing/2014/main" id="{D42A63F3-15E7-42B2-BFFD-BF50752D062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7239" t="453" r="16421" b="-453"/>
          <a:stretch/>
        </p:blipFill>
        <p:spPr bwMode="auto">
          <a:xfrm>
            <a:off x="6504316" y="1223513"/>
            <a:ext cx="4783825" cy="441097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E90F7F07-9B24-4657-A0C6-685BBBA87771}"/>
              </a:ext>
            </a:extLst>
          </p:cNvPr>
          <p:cNvSpPr txBox="1"/>
          <p:nvPr/>
        </p:nvSpPr>
        <p:spPr>
          <a:xfrm>
            <a:off x="1026367" y="2071396"/>
            <a:ext cx="4661318" cy="2221057"/>
          </a:xfrm>
          <a:prstGeom prst="rect">
            <a:avLst/>
          </a:prstGeom>
          <a:noFill/>
        </p:spPr>
        <p:txBody>
          <a:bodyPr wrap="square" rtlCol="0">
            <a:spAutoFit/>
          </a:bodyPr>
          <a:lstStyle/>
          <a:p>
            <a:pPr>
              <a:lnSpc>
                <a:spcPct val="200000"/>
              </a:lnSpc>
            </a:pPr>
            <a:r>
              <a:rPr lang="en-IN" dirty="0"/>
              <a:t>ASHWIN S (201CS125)</a:t>
            </a:r>
          </a:p>
          <a:p>
            <a:pPr>
              <a:lnSpc>
                <a:spcPct val="200000"/>
              </a:lnSpc>
            </a:pPr>
            <a:r>
              <a:rPr lang="en-IN" dirty="0"/>
              <a:t>EZHILARASI S (201CS156)</a:t>
            </a:r>
          </a:p>
          <a:p>
            <a:pPr>
              <a:lnSpc>
                <a:spcPct val="200000"/>
              </a:lnSpc>
            </a:pPr>
            <a:r>
              <a:rPr lang="en-IN" dirty="0"/>
              <a:t>NAVEEN G (201ME157)</a:t>
            </a:r>
          </a:p>
          <a:p>
            <a:pPr>
              <a:lnSpc>
                <a:spcPct val="200000"/>
              </a:lnSpc>
            </a:pPr>
            <a:r>
              <a:rPr lang="en-IN" dirty="0"/>
              <a:t>VISHAL PATHRI V (201CS330)</a:t>
            </a:r>
          </a:p>
        </p:txBody>
      </p:sp>
    </p:spTree>
    <p:extLst>
      <p:ext uri="{BB962C8B-B14F-4D97-AF65-F5344CB8AC3E}">
        <p14:creationId xmlns:p14="http://schemas.microsoft.com/office/powerpoint/2010/main" val="34510969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EDEFF7"/>
        </a:solid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00900CD-B943-934F-857F-30AA913FE9D9}"/>
              </a:ext>
            </a:extLst>
          </p:cNvPr>
          <p:cNvSpPr>
            <a:spLocks noGrp="1"/>
          </p:cNvSpPr>
          <p:nvPr>
            <p:ph type="title"/>
          </p:nvPr>
        </p:nvSpPr>
        <p:spPr>
          <a:xfrm>
            <a:off x="708080" y="650540"/>
            <a:ext cx="3975052" cy="480488"/>
          </a:xfrm>
        </p:spPr>
        <p:txBody>
          <a:bodyPr/>
          <a:lstStyle/>
          <a:p>
            <a:r>
              <a:rPr lang="en-US" dirty="0">
                <a:solidFill>
                  <a:schemeClr val="accent2">
                    <a:lumMod val="25000"/>
                  </a:schemeClr>
                </a:solidFill>
              </a:rPr>
              <a:t>Technology stack</a:t>
            </a:r>
          </a:p>
        </p:txBody>
      </p:sp>
      <p:pic>
        <p:nvPicPr>
          <p:cNvPr id="10" name="Picture 9">
            <a:extLst>
              <a:ext uri="{FF2B5EF4-FFF2-40B4-BE49-F238E27FC236}">
                <a16:creationId xmlns:a16="http://schemas.microsoft.com/office/drawing/2014/main" id="{98A84AAE-FA49-4E4B-99A4-6A0F04F2CD0B}"/>
              </a:ext>
            </a:extLst>
          </p:cNvPr>
          <p:cNvPicPr>
            <a:picLocks noChangeAspect="1"/>
          </p:cNvPicPr>
          <p:nvPr/>
        </p:nvPicPr>
        <p:blipFill>
          <a:blip r:embed="rId2"/>
          <a:stretch>
            <a:fillRect/>
          </a:stretch>
        </p:blipFill>
        <p:spPr>
          <a:xfrm rot="1203318">
            <a:off x="4548269" y="2305675"/>
            <a:ext cx="838709" cy="837032"/>
          </a:xfrm>
          <a:prstGeom prst="rect">
            <a:avLst/>
          </a:prstGeom>
        </p:spPr>
      </p:pic>
      <p:pic>
        <p:nvPicPr>
          <p:cNvPr id="11" name="Picture 10">
            <a:extLst>
              <a:ext uri="{FF2B5EF4-FFF2-40B4-BE49-F238E27FC236}">
                <a16:creationId xmlns:a16="http://schemas.microsoft.com/office/drawing/2014/main" id="{3A3DAD0F-6D3D-4F58-96BF-637EEEE0EFEB}"/>
              </a:ext>
            </a:extLst>
          </p:cNvPr>
          <p:cNvPicPr>
            <a:picLocks noChangeAspect="1"/>
          </p:cNvPicPr>
          <p:nvPr/>
        </p:nvPicPr>
        <p:blipFill>
          <a:blip r:embed="rId3"/>
          <a:stretch>
            <a:fillRect/>
          </a:stretch>
        </p:blipFill>
        <p:spPr>
          <a:xfrm>
            <a:off x="4602320" y="1826469"/>
            <a:ext cx="518030" cy="443204"/>
          </a:xfrm>
          <a:prstGeom prst="rect">
            <a:avLst/>
          </a:prstGeom>
        </p:spPr>
      </p:pic>
      <p:pic>
        <p:nvPicPr>
          <p:cNvPr id="13" name="Picture 12">
            <a:extLst>
              <a:ext uri="{FF2B5EF4-FFF2-40B4-BE49-F238E27FC236}">
                <a16:creationId xmlns:a16="http://schemas.microsoft.com/office/drawing/2014/main" id="{2146287F-FCD6-41DB-8227-4D5B7C061587}"/>
              </a:ext>
            </a:extLst>
          </p:cNvPr>
          <p:cNvPicPr>
            <a:picLocks noChangeAspect="1"/>
          </p:cNvPicPr>
          <p:nvPr/>
        </p:nvPicPr>
        <p:blipFill>
          <a:blip r:embed="rId4"/>
          <a:stretch>
            <a:fillRect/>
          </a:stretch>
        </p:blipFill>
        <p:spPr>
          <a:xfrm>
            <a:off x="6534930" y="3025125"/>
            <a:ext cx="2333269" cy="1516625"/>
          </a:xfrm>
          <a:prstGeom prst="rect">
            <a:avLst/>
          </a:prstGeom>
        </p:spPr>
      </p:pic>
      <p:pic>
        <p:nvPicPr>
          <p:cNvPr id="14" name="Picture 13">
            <a:extLst>
              <a:ext uri="{FF2B5EF4-FFF2-40B4-BE49-F238E27FC236}">
                <a16:creationId xmlns:a16="http://schemas.microsoft.com/office/drawing/2014/main" id="{96CE62BB-7247-43B7-B57F-F0E90D0342F0}"/>
              </a:ext>
            </a:extLst>
          </p:cNvPr>
          <p:cNvPicPr>
            <a:picLocks noChangeAspect="1"/>
          </p:cNvPicPr>
          <p:nvPr/>
        </p:nvPicPr>
        <p:blipFill>
          <a:blip r:embed="rId5"/>
          <a:stretch>
            <a:fillRect/>
          </a:stretch>
        </p:blipFill>
        <p:spPr>
          <a:xfrm>
            <a:off x="9239159" y="1868320"/>
            <a:ext cx="1989989" cy="1574964"/>
          </a:xfrm>
          <a:prstGeom prst="rect">
            <a:avLst/>
          </a:prstGeom>
        </p:spPr>
      </p:pic>
      <p:pic>
        <p:nvPicPr>
          <p:cNvPr id="15" name="Picture 14">
            <a:extLst>
              <a:ext uri="{FF2B5EF4-FFF2-40B4-BE49-F238E27FC236}">
                <a16:creationId xmlns:a16="http://schemas.microsoft.com/office/drawing/2014/main" id="{9C956BC9-CFF7-4A4A-9A74-6E6A078C843D}"/>
              </a:ext>
            </a:extLst>
          </p:cNvPr>
          <p:cNvPicPr>
            <a:picLocks noChangeAspect="1"/>
          </p:cNvPicPr>
          <p:nvPr/>
        </p:nvPicPr>
        <p:blipFill>
          <a:blip r:embed="rId6"/>
          <a:stretch>
            <a:fillRect/>
          </a:stretch>
        </p:blipFill>
        <p:spPr>
          <a:xfrm>
            <a:off x="3163333" y="1786174"/>
            <a:ext cx="1233645" cy="1312026"/>
          </a:xfrm>
          <a:prstGeom prst="rect">
            <a:avLst/>
          </a:prstGeom>
        </p:spPr>
      </p:pic>
      <p:cxnSp>
        <p:nvCxnSpPr>
          <p:cNvPr id="16" name="Straight Arrow Connector 15">
            <a:extLst>
              <a:ext uri="{FF2B5EF4-FFF2-40B4-BE49-F238E27FC236}">
                <a16:creationId xmlns:a16="http://schemas.microsoft.com/office/drawing/2014/main" id="{C9C9FE14-6057-488B-96C3-80398474B9AB}"/>
              </a:ext>
            </a:extLst>
          </p:cNvPr>
          <p:cNvCxnSpPr>
            <a:cxnSpLocks/>
          </p:cNvCxnSpPr>
          <p:nvPr/>
        </p:nvCxnSpPr>
        <p:spPr>
          <a:xfrm>
            <a:off x="7826883" y="4603934"/>
            <a:ext cx="2167983"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7" name="Straight Arrow Connector 16">
            <a:extLst>
              <a:ext uri="{FF2B5EF4-FFF2-40B4-BE49-F238E27FC236}">
                <a16:creationId xmlns:a16="http://schemas.microsoft.com/office/drawing/2014/main" id="{1B269369-AF4E-4967-86A7-0C8A239E9E65}"/>
              </a:ext>
            </a:extLst>
          </p:cNvPr>
          <p:cNvCxnSpPr>
            <a:cxnSpLocks/>
          </p:cNvCxnSpPr>
          <p:nvPr/>
        </p:nvCxnSpPr>
        <p:spPr>
          <a:xfrm flipV="1">
            <a:off x="3646514" y="3844516"/>
            <a:ext cx="3177434" cy="953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8" name="Straight Arrow Connector 17">
            <a:extLst>
              <a:ext uri="{FF2B5EF4-FFF2-40B4-BE49-F238E27FC236}">
                <a16:creationId xmlns:a16="http://schemas.microsoft.com/office/drawing/2014/main" id="{AC4FFC7C-C128-4D47-9106-95CB2F6364B4}"/>
              </a:ext>
            </a:extLst>
          </p:cNvPr>
          <p:cNvCxnSpPr>
            <a:cxnSpLocks/>
          </p:cNvCxnSpPr>
          <p:nvPr/>
        </p:nvCxnSpPr>
        <p:spPr>
          <a:xfrm flipV="1">
            <a:off x="8315864" y="2506501"/>
            <a:ext cx="1080344" cy="2354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9" name="Straight Connector 18">
            <a:extLst>
              <a:ext uri="{FF2B5EF4-FFF2-40B4-BE49-F238E27FC236}">
                <a16:creationId xmlns:a16="http://schemas.microsoft.com/office/drawing/2014/main" id="{6DDA9DD0-4F68-425E-A864-7FF1DA9605B1}"/>
              </a:ext>
            </a:extLst>
          </p:cNvPr>
          <p:cNvCxnSpPr>
            <a:cxnSpLocks/>
          </p:cNvCxnSpPr>
          <p:nvPr/>
        </p:nvCxnSpPr>
        <p:spPr>
          <a:xfrm>
            <a:off x="3534208" y="5532994"/>
            <a:ext cx="0" cy="0"/>
          </a:xfrm>
          <a:prstGeom prst="line">
            <a:avLst/>
          </a:prstGeom>
        </p:spPr>
        <p:style>
          <a:lnRef idx="3">
            <a:schemeClr val="dk1"/>
          </a:lnRef>
          <a:fillRef idx="0">
            <a:schemeClr val="dk1"/>
          </a:fillRef>
          <a:effectRef idx="2">
            <a:schemeClr val="dk1"/>
          </a:effectRef>
          <a:fontRef idx="minor">
            <a:schemeClr val="tx1"/>
          </a:fontRef>
        </p:style>
      </p:cxnSp>
      <p:cxnSp>
        <p:nvCxnSpPr>
          <p:cNvPr id="20" name="Straight Connector 19">
            <a:extLst>
              <a:ext uri="{FF2B5EF4-FFF2-40B4-BE49-F238E27FC236}">
                <a16:creationId xmlns:a16="http://schemas.microsoft.com/office/drawing/2014/main" id="{26C60A67-EC70-43F6-961F-7F0970532149}"/>
              </a:ext>
            </a:extLst>
          </p:cNvPr>
          <p:cNvCxnSpPr>
            <a:cxnSpLocks/>
          </p:cNvCxnSpPr>
          <p:nvPr/>
        </p:nvCxnSpPr>
        <p:spPr>
          <a:xfrm>
            <a:off x="7720316" y="2556677"/>
            <a:ext cx="0" cy="872323"/>
          </a:xfrm>
          <a:prstGeom prst="line">
            <a:avLst/>
          </a:prstGeom>
        </p:spPr>
        <p:style>
          <a:lnRef idx="3">
            <a:schemeClr val="dk1"/>
          </a:lnRef>
          <a:fillRef idx="0">
            <a:schemeClr val="dk1"/>
          </a:fillRef>
          <a:effectRef idx="2">
            <a:schemeClr val="dk1"/>
          </a:effectRef>
          <a:fontRef idx="minor">
            <a:schemeClr val="tx1"/>
          </a:fontRef>
        </p:style>
      </p:cxnSp>
      <p:cxnSp>
        <p:nvCxnSpPr>
          <p:cNvPr id="21" name="Straight Connector 20">
            <a:extLst>
              <a:ext uri="{FF2B5EF4-FFF2-40B4-BE49-F238E27FC236}">
                <a16:creationId xmlns:a16="http://schemas.microsoft.com/office/drawing/2014/main" id="{E38D9C31-91D2-4465-ADD8-B324C33ACD72}"/>
              </a:ext>
            </a:extLst>
          </p:cNvPr>
          <p:cNvCxnSpPr>
            <a:cxnSpLocks/>
          </p:cNvCxnSpPr>
          <p:nvPr/>
        </p:nvCxnSpPr>
        <p:spPr>
          <a:xfrm>
            <a:off x="7826883" y="4325773"/>
            <a:ext cx="0" cy="288816"/>
          </a:xfrm>
          <a:prstGeom prst="line">
            <a:avLst/>
          </a:prstGeom>
        </p:spPr>
        <p:style>
          <a:lnRef idx="3">
            <a:schemeClr val="dk1"/>
          </a:lnRef>
          <a:fillRef idx="0">
            <a:schemeClr val="dk1"/>
          </a:fillRef>
          <a:effectRef idx="2">
            <a:schemeClr val="dk1"/>
          </a:effectRef>
          <a:fontRef idx="minor">
            <a:schemeClr val="tx1"/>
          </a:fontRef>
        </p:style>
      </p:cxnSp>
      <p:sp>
        <p:nvSpPr>
          <p:cNvPr id="22" name="TextBox 21">
            <a:extLst>
              <a:ext uri="{FF2B5EF4-FFF2-40B4-BE49-F238E27FC236}">
                <a16:creationId xmlns:a16="http://schemas.microsoft.com/office/drawing/2014/main" id="{F690A164-DDF0-473C-AA94-817AC669C6F0}"/>
              </a:ext>
            </a:extLst>
          </p:cNvPr>
          <p:cNvSpPr txBox="1"/>
          <p:nvPr/>
        </p:nvSpPr>
        <p:spPr>
          <a:xfrm>
            <a:off x="4428388" y="2222271"/>
            <a:ext cx="2021741" cy="307777"/>
          </a:xfrm>
          <a:prstGeom prst="rect">
            <a:avLst/>
          </a:prstGeom>
          <a:noFill/>
        </p:spPr>
        <p:txBody>
          <a:bodyPr wrap="square" rtlCol="0">
            <a:spAutoFit/>
          </a:bodyPr>
          <a:lstStyle/>
          <a:p>
            <a:r>
              <a:rPr lang="en-US" sz="1350" b="1" dirty="0">
                <a:latin typeface="Calibri" panose="020F0502020204030204" pitchFamily="34" charset="0"/>
                <a:cs typeface="Calibri" panose="020F0502020204030204" pitchFamily="34" charset="0"/>
              </a:rPr>
              <a:t>Accelerometer(GY- 521 )</a:t>
            </a:r>
            <a:endParaRPr lang="en-IN" sz="1350" b="1" dirty="0">
              <a:latin typeface="Calibri" panose="020F0502020204030204" pitchFamily="34" charset="0"/>
              <a:cs typeface="Calibri" panose="020F0502020204030204" pitchFamily="34" charset="0"/>
            </a:endParaRPr>
          </a:p>
        </p:txBody>
      </p:sp>
      <p:sp>
        <p:nvSpPr>
          <p:cNvPr id="23" name="TextBox 22">
            <a:extLst>
              <a:ext uri="{FF2B5EF4-FFF2-40B4-BE49-F238E27FC236}">
                <a16:creationId xmlns:a16="http://schemas.microsoft.com/office/drawing/2014/main" id="{92C5AC1F-3962-4C62-8D32-619F43F1704F}"/>
              </a:ext>
            </a:extLst>
          </p:cNvPr>
          <p:cNvSpPr txBox="1"/>
          <p:nvPr/>
        </p:nvSpPr>
        <p:spPr>
          <a:xfrm>
            <a:off x="4373702" y="2867899"/>
            <a:ext cx="2367378" cy="276999"/>
          </a:xfrm>
          <a:prstGeom prst="rect">
            <a:avLst/>
          </a:prstGeom>
          <a:noFill/>
        </p:spPr>
        <p:txBody>
          <a:bodyPr wrap="square" rtlCol="0">
            <a:spAutoFit/>
          </a:bodyPr>
          <a:lstStyle/>
          <a:p>
            <a:r>
              <a:rPr lang="en-US" sz="1200" b="1" dirty="0">
                <a:latin typeface="Calibri" panose="020F0502020204030204" pitchFamily="34" charset="0"/>
                <a:cs typeface="Calibri" panose="020F0502020204030204" pitchFamily="34" charset="0"/>
              </a:rPr>
              <a:t>Temperature sensor (MLX-90614)</a:t>
            </a:r>
            <a:endParaRPr lang="en-IN" sz="1200" b="1" dirty="0">
              <a:latin typeface="Calibri" panose="020F0502020204030204" pitchFamily="34" charset="0"/>
              <a:cs typeface="Calibri" panose="020F0502020204030204" pitchFamily="34" charset="0"/>
            </a:endParaRPr>
          </a:p>
        </p:txBody>
      </p:sp>
      <p:sp>
        <p:nvSpPr>
          <p:cNvPr id="24" name="TextBox 23">
            <a:extLst>
              <a:ext uri="{FF2B5EF4-FFF2-40B4-BE49-F238E27FC236}">
                <a16:creationId xmlns:a16="http://schemas.microsoft.com/office/drawing/2014/main" id="{6D26D486-1D04-48C6-BD0C-2523960E9B78}"/>
              </a:ext>
            </a:extLst>
          </p:cNvPr>
          <p:cNvSpPr txBox="1"/>
          <p:nvPr/>
        </p:nvSpPr>
        <p:spPr>
          <a:xfrm>
            <a:off x="430170" y="1981215"/>
            <a:ext cx="2963564" cy="738664"/>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pPr algn="ctr"/>
            <a:r>
              <a:rPr lang="en-US" sz="1400" b="1" dirty="0">
                <a:latin typeface="Calibri" panose="020F0502020204030204" pitchFamily="34" charset="0"/>
                <a:cs typeface="Calibri" panose="020F0502020204030204" pitchFamily="34" charset="0"/>
              </a:rPr>
              <a:t>Accelerometer(GY-521) &amp; Temperature sensor(</a:t>
            </a:r>
            <a:r>
              <a:rPr lang="en-US" sz="1200" b="1" dirty="0">
                <a:latin typeface="Calibri" panose="020F0502020204030204" pitchFamily="34" charset="0"/>
                <a:cs typeface="Calibri" panose="020F0502020204030204" pitchFamily="34" charset="0"/>
              </a:rPr>
              <a:t>MLX-90614</a:t>
            </a:r>
            <a:r>
              <a:rPr lang="en-US" sz="1400" b="1" dirty="0">
                <a:latin typeface="Calibri" panose="020F0502020204030204" pitchFamily="34" charset="0"/>
                <a:cs typeface="Calibri" panose="020F0502020204030204" pitchFamily="34" charset="0"/>
              </a:rPr>
              <a:t>)</a:t>
            </a:r>
          </a:p>
          <a:p>
            <a:pPr algn="ctr"/>
            <a:r>
              <a:rPr lang="en-US" sz="1400" b="1" dirty="0">
                <a:latin typeface="Calibri" panose="020F0502020204030204" pitchFamily="34" charset="0"/>
                <a:cs typeface="Calibri" panose="020F0502020204030204" pitchFamily="34" charset="0"/>
              </a:rPr>
              <a:t>Mounted on Tail   </a:t>
            </a:r>
            <a:endParaRPr lang="en-IN" sz="1400" b="1" dirty="0">
              <a:latin typeface="Calibri" panose="020F0502020204030204" pitchFamily="34" charset="0"/>
              <a:cs typeface="Calibri" panose="020F0502020204030204" pitchFamily="34" charset="0"/>
            </a:endParaRPr>
          </a:p>
        </p:txBody>
      </p:sp>
      <p:sp>
        <p:nvSpPr>
          <p:cNvPr id="25" name="TextBox 24">
            <a:extLst>
              <a:ext uri="{FF2B5EF4-FFF2-40B4-BE49-F238E27FC236}">
                <a16:creationId xmlns:a16="http://schemas.microsoft.com/office/drawing/2014/main" id="{16DC522B-5CF5-4A43-BD82-27F6B698442A}"/>
              </a:ext>
            </a:extLst>
          </p:cNvPr>
          <p:cNvSpPr txBox="1"/>
          <p:nvPr/>
        </p:nvSpPr>
        <p:spPr>
          <a:xfrm>
            <a:off x="6539183" y="4282335"/>
            <a:ext cx="1563529" cy="338554"/>
          </a:xfrm>
          <a:prstGeom prst="rect">
            <a:avLst/>
          </a:prstGeom>
          <a:noFill/>
        </p:spPr>
        <p:txBody>
          <a:bodyPr wrap="square" rtlCol="0">
            <a:spAutoFit/>
          </a:bodyPr>
          <a:lstStyle/>
          <a:p>
            <a:r>
              <a:rPr lang="en-US" sz="1600" b="1" dirty="0">
                <a:latin typeface="Calibri" panose="020F0502020204030204" pitchFamily="34" charset="0"/>
                <a:cs typeface="Calibri" panose="020F0502020204030204" pitchFamily="34" charset="0"/>
              </a:rPr>
              <a:t>Raspberry pi </a:t>
            </a:r>
            <a:endParaRPr lang="en-IN" sz="1600" b="1" dirty="0">
              <a:latin typeface="Calibri" panose="020F0502020204030204" pitchFamily="34" charset="0"/>
              <a:cs typeface="Calibri" panose="020F0502020204030204" pitchFamily="34" charset="0"/>
            </a:endParaRPr>
          </a:p>
        </p:txBody>
      </p:sp>
      <p:sp>
        <p:nvSpPr>
          <p:cNvPr id="26" name="TextBox 25">
            <a:extLst>
              <a:ext uri="{FF2B5EF4-FFF2-40B4-BE49-F238E27FC236}">
                <a16:creationId xmlns:a16="http://schemas.microsoft.com/office/drawing/2014/main" id="{C39C0267-DFFA-4C78-B844-10ABA6225D65}"/>
              </a:ext>
            </a:extLst>
          </p:cNvPr>
          <p:cNvSpPr txBox="1"/>
          <p:nvPr/>
        </p:nvSpPr>
        <p:spPr>
          <a:xfrm>
            <a:off x="9820990" y="3238176"/>
            <a:ext cx="1087655" cy="338554"/>
          </a:xfrm>
          <a:prstGeom prst="rect">
            <a:avLst/>
          </a:prstGeom>
          <a:noFill/>
        </p:spPr>
        <p:txBody>
          <a:bodyPr wrap="square" rtlCol="0">
            <a:spAutoFit/>
          </a:bodyPr>
          <a:lstStyle/>
          <a:p>
            <a:r>
              <a:rPr lang="en-US" sz="1600" b="1" dirty="0">
                <a:latin typeface="Calibri" panose="020F0502020204030204" pitchFamily="34" charset="0"/>
                <a:cs typeface="Calibri" panose="020F0502020204030204" pitchFamily="34" charset="0"/>
              </a:rPr>
              <a:t>SMS alert </a:t>
            </a:r>
            <a:endParaRPr lang="en-IN" sz="1600" b="1" dirty="0">
              <a:latin typeface="Calibri" panose="020F0502020204030204" pitchFamily="34" charset="0"/>
              <a:cs typeface="Calibri" panose="020F0502020204030204" pitchFamily="34" charset="0"/>
            </a:endParaRPr>
          </a:p>
        </p:txBody>
      </p:sp>
      <p:sp>
        <p:nvSpPr>
          <p:cNvPr id="28" name="TextBox 27">
            <a:extLst>
              <a:ext uri="{FF2B5EF4-FFF2-40B4-BE49-F238E27FC236}">
                <a16:creationId xmlns:a16="http://schemas.microsoft.com/office/drawing/2014/main" id="{E39B5948-FFCA-4DED-8554-8F1A750366D0}"/>
              </a:ext>
            </a:extLst>
          </p:cNvPr>
          <p:cNvSpPr txBox="1"/>
          <p:nvPr/>
        </p:nvSpPr>
        <p:spPr>
          <a:xfrm>
            <a:off x="9878217" y="5048600"/>
            <a:ext cx="1311256" cy="338554"/>
          </a:xfrm>
          <a:prstGeom prst="rect">
            <a:avLst/>
          </a:prstGeom>
          <a:noFill/>
        </p:spPr>
        <p:txBody>
          <a:bodyPr wrap="square" rtlCol="0">
            <a:spAutoFit/>
          </a:bodyPr>
          <a:lstStyle/>
          <a:p>
            <a:r>
              <a:rPr lang="en-US" sz="1600" b="1" dirty="0">
                <a:latin typeface="Calibri" panose="020F0502020204030204" pitchFamily="34" charset="0"/>
                <a:cs typeface="Calibri" panose="020F0502020204030204" pitchFamily="34" charset="0"/>
              </a:rPr>
              <a:t>Buzzer Alert</a:t>
            </a:r>
            <a:endParaRPr lang="en-IN" sz="1600" b="1" dirty="0">
              <a:latin typeface="Calibri" panose="020F0502020204030204" pitchFamily="34" charset="0"/>
              <a:cs typeface="Calibri" panose="020F0502020204030204" pitchFamily="34" charset="0"/>
            </a:endParaRPr>
          </a:p>
        </p:txBody>
      </p:sp>
      <p:sp>
        <p:nvSpPr>
          <p:cNvPr id="29" name="TextBox 28">
            <a:extLst>
              <a:ext uri="{FF2B5EF4-FFF2-40B4-BE49-F238E27FC236}">
                <a16:creationId xmlns:a16="http://schemas.microsoft.com/office/drawing/2014/main" id="{9B31B2CB-C658-4302-8E38-C64618AF5103}"/>
              </a:ext>
            </a:extLst>
          </p:cNvPr>
          <p:cNvSpPr txBox="1"/>
          <p:nvPr/>
        </p:nvSpPr>
        <p:spPr>
          <a:xfrm>
            <a:off x="1543720" y="3740998"/>
            <a:ext cx="1319132" cy="584775"/>
          </a:xfrm>
          <a:prstGeom prst="rect">
            <a:avLst/>
          </a:prstGeom>
          <a:noFill/>
        </p:spPr>
        <p:txBody>
          <a:bodyPr wrap="square" rtlCol="0">
            <a:spAutoFit/>
          </a:bodyPr>
          <a:lstStyle/>
          <a:p>
            <a:pPr algn="ctr"/>
            <a:r>
              <a:rPr lang="en-US" sz="1600" b="1" dirty="0">
                <a:latin typeface="Calibri" panose="020F0502020204030204" pitchFamily="34" charset="0"/>
                <a:cs typeface="Calibri" panose="020F0502020204030204" pitchFamily="34" charset="0"/>
              </a:rPr>
              <a:t>Surveillance camera  </a:t>
            </a:r>
            <a:endParaRPr lang="en-IN" sz="1600" b="1" dirty="0">
              <a:latin typeface="Calibri" panose="020F0502020204030204" pitchFamily="34" charset="0"/>
              <a:cs typeface="Calibri" panose="020F0502020204030204" pitchFamily="34" charset="0"/>
            </a:endParaRPr>
          </a:p>
        </p:txBody>
      </p:sp>
      <p:pic>
        <p:nvPicPr>
          <p:cNvPr id="30" name="Picture 29">
            <a:extLst>
              <a:ext uri="{FF2B5EF4-FFF2-40B4-BE49-F238E27FC236}">
                <a16:creationId xmlns:a16="http://schemas.microsoft.com/office/drawing/2014/main" id="{F1EA02D0-E459-434E-8E41-81EECF997B33}"/>
              </a:ext>
            </a:extLst>
          </p:cNvPr>
          <p:cNvPicPr>
            <a:picLocks noChangeAspect="1"/>
          </p:cNvPicPr>
          <p:nvPr/>
        </p:nvPicPr>
        <p:blipFill>
          <a:blip r:embed="rId7"/>
          <a:stretch>
            <a:fillRect/>
          </a:stretch>
        </p:blipFill>
        <p:spPr>
          <a:xfrm>
            <a:off x="4555732" y="3293994"/>
            <a:ext cx="1294478" cy="1142824"/>
          </a:xfrm>
          <a:prstGeom prst="rect">
            <a:avLst/>
          </a:prstGeom>
        </p:spPr>
      </p:pic>
      <p:sp>
        <p:nvSpPr>
          <p:cNvPr id="31" name="TextBox 30">
            <a:extLst>
              <a:ext uri="{FF2B5EF4-FFF2-40B4-BE49-F238E27FC236}">
                <a16:creationId xmlns:a16="http://schemas.microsoft.com/office/drawing/2014/main" id="{7C71BB0F-C5A5-42BA-8D32-8B4F9DB4BFE7}"/>
              </a:ext>
            </a:extLst>
          </p:cNvPr>
          <p:cNvSpPr txBox="1"/>
          <p:nvPr/>
        </p:nvSpPr>
        <p:spPr>
          <a:xfrm>
            <a:off x="4683132" y="4291424"/>
            <a:ext cx="1129304" cy="646331"/>
          </a:xfrm>
          <a:prstGeom prst="rect">
            <a:avLst/>
          </a:prstGeom>
          <a:noFill/>
        </p:spPr>
        <p:txBody>
          <a:bodyPr wrap="square" rtlCol="0">
            <a:spAutoFit/>
          </a:bodyPr>
          <a:lstStyle/>
          <a:p>
            <a:pPr algn="ctr"/>
            <a:r>
              <a:rPr lang="en-US" sz="1200" b="1" dirty="0">
                <a:latin typeface="Calibri" panose="020F0502020204030204" pitchFamily="34" charset="0"/>
                <a:cs typeface="Calibri" panose="020F0502020204030204" pitchFamily="34" charset="0"/>
              </a:rPr>
              <a:t>Information processed by </a:t>
            </a:r>
          </a:p>
          <a:p>
            <a:pPr algn="ctr"/>
            <a:r>
              <a:rPr lang="en-US" sz="1200" b="1" dirty="0">
                <a:latin typeface="Calibri" panose="020F0502020204030204" pitchFamily="34" charset="0"/>
                <a:cs typeface="Calibri" panose="020F0502020204030204" pitchFamily="34" charset="0"/>
              </a:rPr>
              <a:t>AI and ML</a:t>
            </a:r>
            <a:endParaRPr lang="en-IN" sz="1200" b="1" dirty="0">
              <a:latin typeface="Calibri" panose="020F0502020204030204" pitchFamily="34" charset="0"/>
              <a:cs typeface="Calibri" panose="020F0502020204030204" pitchFamily="34" charset="0"/>
            </a:endParaRPr>
          </a:p>
        </p:txBody>
      </p:sp>
      <p:sp>
        <p:nvSpPr>
          <p:cNvPr id="32" name="TextBox 31">
            <a:extLst>
              <a:ext uri="{FF2B5EF4-FFF2-40B4-BE49-F238E27FC236}">
                <a16:creationId xmlns:a16="http://schemas.microsoft.com/office/drawing/2014/main" id="{50784989-F6AC-4464-8F2E-04DEC1A824E5}"/>
              </a:ext>
            </a:extLst>
          </p:cNvPr>
          <p:cNvSpPr txBox="1"/>
          <p:nvPr/>
        </p:nvSpPr>
        <p:spPr>
          <a:xfrm>
            <a:off x="8043289" y="2705373"/>
            <a:ext cx="1441628" cy="461665"/>
          </a:xfrm>
          <a:prstGeom prst="rect">
            <a:avLst/>
          </a:prstGeom>
          <a:noFill/>
        </p:spPr>
        <p:txBody>
          <a:bodyPr wrap="square" rtlCol="0">
            <a:spAutoFit/>
          </a:bodyPr>
          <a:lstStyle/>
          <a:p>
            <a:pPr algn="ctr"/>
            <a:r>
              <a:rPr lang="en-US" sz="1200" b="1" dirty="0">
                <a:latin typeface="Calibri" panose="020F0502020204030204" pitchFamily="34" charset="0"/>
                <a:cs typeface="Calibri" panose="020F0502020204030204" pitchFamily="34" charset="0"/>
              </a:rPr>
              <a:t>SIM900A GSM GPRS Module</a:t>
            </a:r>
            <a:endParaRPr lang="en-IN" sz="1200" b="1" dirty="0">
              <a:latin typeface="Calibri" panose="020F0502020204030204" pitchFamily="34" charset="0"/>
              <a:cs typeface="Calibri" panose="020F0502020204030204" pitchFamily="34" charset="0"/>
            </a:endParaRPr>
          </a:p>
        </p:txBody>
      </p:sp>
      <p:pic>
        <p:nvPicPr>
          <p:cNvPr id="33" name="Picture 32">
            <a:extLst>
              <a:ext uri="{FF2B5EF4-FFF2-40B4-BE49-F238E27FC236}">
                <a16:creationId xmlns:a16="http://schemas.microsoft.com/office/drawing/2014/main" id="{58449032-429D-4038-8DD0-700BBEDA5D38}"/>
              </a:ext>
            </a:extLst>
          </p:cNvPr>
          <p:cNvPicPr>
            <a:picLocks noChangeAspect="1"/>
          </p:cNvPicPr>
          <p:nvPr/>
        </p:nvPicPr>
        <p:blipFill>
          <a:blip r:embed="rId8"/>
          <a:stretch>
            <a:fillRect/>
          </a:stretch>
        </p:blipFill>
        <p:spPr>
          <a:xfrm>
            <a:off x="7524742" y="2022597"/>
            <a:ext cx="1068161" cy="1068161"/>
          </a:xfrm>
          <a:prstGeom prst="rect">
            <a:avLst/>
          </a:prstGeom>
        </p:spPr>
      </p:pic>
      <p:pic>
        <p:nvPicPr>
          <p:cNvPr id="34" name="Picture 33">
            <a:extLst>
              <a:ext uri="{FF2B5EF4-FFF2-40B4-BE49-F238E27FC236}">
                <a16:creationId xmlns:a16="http://schemas.microsoft.com/office/drawing/2014/main" id="{47CD4FA9-5D42-4E1D-BF66-0E484AAB0441}"/>
              </a:ext>
            </a:extLst>
          </p:cNvPr>
          <p:cNvPicPr>
            <a:picLocks noChangeAspect="1"/>
          </p:cNvPicPr>
          <p:nvPr/>
        </p:nvPicPr>
        <p:blipFill>
          <a:blip r:embed="rId9"/>
          <a:stretch>
            <a:fillRect/>
          </a:stretch>
        </p:blipFill>
        <p:spPr>
          <a:xfrm>
            <a:off x="6096000" y="1304025"/>
            <a:ext cx="1297283" cy="639375"/>
          </a:xfrm>
          <a:prstGeom prst="rect">
            <a:avLst/>
          </a:prstGeom>
        </p:spPr>
      </p:pic>
      <p:cxnSp>
        <p:nvCxnSpPr>
          <p:cNvPr id="35" name="Straight Connector 34">
            <a:extLst>
              <a:ext uri="{FF2B5EF4-FFF2-40B4-BE49-F238E27FC236}">
                <a16:creationId xmlns:a16="http://schemas.microsoft.com/office/drawing/2014/main" id="{9B49DA62-5D55-48F7-871B-BDAAC7AC6D1D}"/>
              </a:ext>
            </a:extLst>
          </p:cNvPr>
          <p:cNvCxnSpPr>
            <a:cxnSpLocks/>
          </p:cNvCxnSpPr>
          <p:nvPr/>
        </p:nvCxnSpPr>
        <p:spPr>
          <a:xfrm>
            <a:off x="3646514" y="3069689"/>
            <a:ext cx="0" cy="785965"/>
          </a:xfrm>
          <a:prstGeom prst="line">
            <a:avLst/>
          </a:prstGeom>
        </p:spPr>
        <p:style>
          <a:lnRef idx="3">
            <a:schemeClr val="dk1"/>
          </a:lnRef>
          <a:fillRef idx="0">
            <a:schemeClr val="dk1"/>
          </a:fillRef>
          <a:effectRef idx="2">
            <a:schemeClr val="dk1"/>
          </a:effectRef>
          <a:fontRef idx="minor">
            <a:schemeClr val="tx1"/>
          </a:fontRef>
        </p:style>
      </p:cxnSp>
      <p:cxnSp>
        <p:nvCxnSpPr>
          <p:cNvPr id="36" name="Straight Connector 35">
            <a:extLst>
              <a:ext uri="{FF2B5EF4-FFF2-40B4-BE49-F238E27FC236}">
                <a16:creationId xmlns:a16="http://schemas.microsoft.com/office/drawing/2014/main" id="{C17022AD-33AF-48EF-A29F-1E3D470B9807}"/>
              </a:ext>
            </a:extLst>
          </p:cNvPr>
          <p:cNvCxnSpPr>
            <a:cxnSpLocks/>
          </p:cNvCxnSpPr>
          <p:nvPr/>
        </p:nvCxnSpPr>
        <p:spPr>
          <a:xfrm>
            <a:off x="3468262" y="1532541"/>
            <a:ext cx="0" cy="253633"/>
          </a:xfrm>
          <a:prstGeom prst="line">
            <a:avLst/>
          </a:prstGeom>
        </p:spPr>
        <p:style>
          <a:lnRef idx="3">
            <a:schemeClr val="dk1"/>
          </a:lnRef>
          <a:fillRef idx="0">
            <a:schemeClr val="dk1"/>
          </a:fillRef>
          <a:effectRef idx="2">
            <a:schemeClr val="dk1"/>
          </a:effectRef>
          <a:fontRef idx="minor">
            <a:schemeClr val="tx1"/>
          </a:fontRef>
        </p:style>
      </p:cxnSp>
      <p:cxnSp>
        <p:nvCxnSpPr>
          <p:cNvPr id="37" name="Straight Arrow Connector 36">
            <a:extLst>
              <a:ext uri="{FF2B5EF4-FFF2-40B4-BE49-F238E27FC236}">
                <a16:creationId xmlns:a16="http://schemas.microsoft.com/office/drawing/2014/main" id="{531739BE-B7D8-444C-82DF-464D4C8F5A67}"/>
              </a:ext>
            </a:extLst>
          </p:cNvPr>
          <p:cNvCxnSpPr>
            <a:cxnSpLocks/>
          </p:cNvCxnSpPr>
          <p:nvPr/>
        </p:nvCxnSpPr>
        <p:spPr>
          <a:xfrm flipV="1">
            <a:off x="3474241" y="1517926"/>
            <a:ext cx="2621759" cy="1461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8" name="Straight Arrow Connector 37">
            <a:extLst>
              <a:ext uri="{FF2B5EF4-FFF2-40B4-BE49-F238E27FC236}">
                <a16:creationId xmlns:a16="http://schemas.microsoft.com/office/drawing/2014/main" id="{80454B7B-3788-475F-87BC-C29A7D07A606}"/>
              </a:ext>
            </a:extLst>
          </p:cNvPr>
          <p:cNvCxnSpPr>
            <a:cxnSpLocks/>
          </p:cNvCxnSpPr>
          <p:nvPr/>
        </p:nvCxnSpPr>
        <p:spPr>
          <a:xfrm>
            <a:off x="6966226" y="1930591"/>
            <a:ext cx="25189" cy="125217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9" name="TextBox 38">
            <a:extLst>
              <a:ext uri="{FF2B5EF4-FFF2-40B4-BE49-F238E27FC236}">
                <a16:creationId xmlns:a16="http://schemas.microsoft.com/office/drawing/2014/main" id="{435070B3-4E54-4369-A6BA-C2D361085EA2}"/>
              </a:ext>
            </a:extLst>
          </p:cNvPr>
          <p:cNvSpPr txBox="1"/>
          <p:nvPr/>
        </p:nvSpPr>
        <p:spPr>
          <a:xfrm>
            <a:off x="7484000" y="1215010"/>
            <a:ext cx="2021741" cy="715581"/>
          </a:xfrm>
          <a:prstGeom prst="rect">
            <a:avLst/>
          </a:prstGeom>
          <a:noFill/>
        </p:spPr>
        <p:txBody>
          <a:bodyPr wrap="square" rtlCol="0">
            <a:spAutoFit/>
          </a:bodyPr>
          <a:lstStyle/>
          <a:p>
            <a:r>
              <a:rPr lang="en-US" sz="1350" b="1" dirty="0">
                <a:latin typeface="Calibri" panose="020F0502020204030204" pitchFamily="34" charset="0"/>
                <a:cs typeface="Calibri" panose="020F0502020204030204" pitchFamily="34" charset="0"/>
              </a:rPr>
              <a:t>Data’s collected from the sensors processed by Arduino mega</a:t>
            </a:r>
            <a:endParaRPr lang="en-IN" sz="1350" b="1" dirty="0">
              <a:latin typeface="Calibri" panose="020F0502020204030204" pitchFamily="34" charset="0"/>
              <a:cs typeface="Calibri" panose="020F0502020204030204" pitchFamily="34" charset="0"/>
            </a:endParaRPr>
          </a:p>
        </p:txBody>
      </p:sp>
      <p:pic>
        <p:nvPicPr>
          <p:cNvPr id="40" name="Picture 39">
            <a:extLst>
              <a:ext uri="{FF2B5EF4-FFF2-40B4-BE49-F238E27FC236}">
                <a16:creationId xmlns:a16="http://schemas.microsoft.com/office/drawing/2014/main" id="{7DC39BA7-8DF3-4CBC-B060-BD810A284F79}"/>
              </a:ext>
            </a:extLst>
          </p:cNvPr>
          <p:cNvPicPr>
            <a:picLocks noChangeAspect="1"/>
          </p:cNvPicPr>
          <p:nvPr/>
        </p:nvPicPr>
        <p:blipFill>
          <a:blip r:embed="rId10"/>
          <a:stretch>
            <a:fillRect/>
          </a:stretch>
        </p:blipFill>
        <p:spPr>
          <a:xfrm>
            <a:off x="9132178" y="3833048"/>
            <a:ext cx="2416342" cy="1365759"/>
          </a:xfrm>
          <a:prstGeom prst="rect">
            <a:avLst/>
          </a:prstGeom>
        </p:spPr>
      </p:pic>
      <p:pic>
        <p:nvPicPr>
          <p:cNvPr id="42" name="Picture 41">
            <a:extLst>
              <a:ext uri="{FF2B5EF4-FFF2-40B4-BE49-F238E27FC236}">
                <a16:creationId xmlns:a16="http://schemas.microsoft.com/office/drawing/2014/main" id="{19CE72BC-5A67-47BA-94BD-A8C0110C2130}"/>
              </a:ext>
            </a:extLst>
          </p:cNvPr>
          <p:cNvPicPr>
            <a:picLocks noChangeAspect="1"/>
          </p:cNvPicPr>
          <p:nvPr/>
        </p:nvPicPr>
        <p:blipFill>
          <a:blip r:embed="rId11"/>
          <a:stretch>
            <a:fillRect/>
          </a:stretch>
        </p:blipFill>
        <p:spPr>
          <a:xfrm>
            <a:off x="2986051" y="3543527"/>
            <a:ext cx="1446482" cy="1272796"/>
          </a:xfrm>
          <a:prstGeom prst="rect">
            <a:avLst/>
          </a:prstGeom>
        </p:spPr>
      </p:pic>
    </p:spTree>
    <p:extLst>
      <p:ext uri="{BB962C8B-B14F-4D97-AF65-F5344CB8AC3E}">
        <p14:creationId xmlns:p14="http://schemas.microsoft.com/office/powerpoint/2010/main" val="12553597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00900CD-B943-934F-857F-30AA913FE9D9}"/>
              </a:ext>
            </a:extLst>
          </p:cNvPr>
          <p:cNvSpPr>
            <a:spLocks noGrp="1"/>
          </p:cNvSpPr>
          <p:nvPr>
            <p:ph type="title"/>
          </p:nvPr>
        </p:nvSpPr>
        <p:spPr>
          <a:xfrm>
            <a:off x="915036" y="814772"/>
            <a:ext cx="3975052" cy="480488"/>
          </a:xfrm>
        </p:spPr>
        <p:txBody>
          <a:bodyPr/>
          <a:lstStyle/>
          <a:p>
            <a:r>
              <a:rPr lang="en-US" dirty="0">
                <a:solidFill>
                  <a:schemeClr val="accent2">
                    <a:lumMod val="25000"/>
                  </a:schemeClr>
                </a:solidFill>
              </a:rPr>
              <a:t>Use case</a:t>
            </a:r>
          </a:p>
        </p:txBody>
      </p:sp>
      <p:grpSp>
        <p:nvGrpSpPr>
          <p:cNvPr id="6" name="Group 5">
            <a:extLst>
              <a:ext uri="{FF2B5EF4-FFF2-40B4-BE49-F238E27FC236}">
                <a16:creationId xmlns:a16="http://schemas.microsoft.com/office/drawing/2014/main" id="{55A2B124-E69B-41C4-ACAF-C6E32F9C3D94}"/>
              </a:ext>
            </a:extLst>
          </p:cNvPr>
          <p:cNvGrpSpPr/>
          <p:nvPr/>
        </p:nvGrpSpPr>
        <p:grpSpPr>
          <a:xfrm>
            <a:off x="1008333" y="1295260"/>
            <a:ext cx="10268631" cy="4244806"/>
            <a:chOff x="378647" y="133437"/>
            <a:chExt cx="11030527" cy="4543638"/>
          </a:xfrm>
        </p:grpSpPr>
        <p:pic>
          <p:nvPicPr>
            <p:cNvPr id="7" name="Graphic 6" descr="Puzzle pieces with solid fill">
              <a:extLst>
                <a:ext uri="{FF2B5EF4-FFF2-40B4-BE49-F238E27FC236}">
                  <a16:creationId xmlns:a16="http://schemas.microsoft.com/office/drawing/2014/main" id="{2D6A7C1D-1DA0-436F-AB22-07C0E4F28B6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050652" y="413897"/>
              <a:ext cx="463785" cy="463785"/>
            </a:xfrm>
            <a:prstGeom prst="rect">
              <a:avLst/>
            </a:prstGeom>
          </p:spPr>
        </p:pic>
        <p:grpSp>
          <p:nvGrpSpPr>
            <p:cNvPr id="10" name="Group 9">
              <a:extLst>
                <a:ext uri="{FF2B5EF4-FFF2-40B4-BE49-F238E27FC236}">
                  <a16:creationId xmlns:a16="http://schemas.microsoft.com/office/drawing/2014/main" id="{6A1FC4DD-91DD-4EFE-8D68-7556B9756912}"/>
                </a:ext>
              </a:extLst>
            </p:cNvPr>
            <p:cNvGrpSpPr/>
            <p:nvPr/>
          </p:nvGrpSpPr>
          <p:grpSpPr>
            <a:xfrm>
              <a:off x="378647" y="133437"/>
              <a:ext cx="11030527" cy="4543638"/>
              <a:chOff x="378647" y="133437"/>
              <a:chExt cx="11030527" cy="4543638"/>
            </a:xfrm>
          </p:grpSpPr>
          <p:sp>
            <p:nvSpPr>
              <p:cNvPr id="11" name="Flowchart: Alternate Process 10">
                <a:extLst>
                  <a:ext uri="{FF2B5EF4-FFF2-40B4-BE49-F238E27FC236}">
                    <a16:creationId xmlns:a16="http://schemas.microsoft.com/office/drawing/2014/main" id="{C7AE2BE4-8329-435B-9E68-EEBB8B932174}"/>
                  </a:ext>
                </a:extLst>
              </p:cNvPr>
              <p:cNvSpPr/>
              <p:nvPr/>
            </p:nvSpPr>
            <p:spPr>
              <a:xfrm>
                <a:off x="8004826" y="536753"/>
                <a:ext cx="1234679" cy="637839"/>
              </a:xfrm>
              <a:prstGeom prst="flowChartAlternateProcess">
                <a:avLst/>
              </a:prstGeom>
              <a:solidFill>
                <a:schemeClr val="accent1">
                  <a:lumMod val="50000"/>
                </a:schemeClr>
              </a:solidFill>
              <a:ln/>
            </p:spPr>
            <p:style>
              <a:lnRef idx="1">
                <a:schemeClr val="accent5"/>
              </a:lnRef>
              <a:fillRef idx="3">
                <a:schemeClr val="accent5"/>
              </a:fillRef>
              <a:effectRef idx="2">
                <a:schemeClr val="accent5"/>
              </a:effectRef>
              <a:fontRef idx="minor">
                <a:schemeClr val="lt1"/>
              </a:fontRef>
            </p:style>
            <p:txBody>
              <a:bodyPr rtlCol="0" anchor="ctr"/>
              <a:lstStyle/>
              <a:p>
                <a:pPr algn="ctr"/>
                <a:r>
                  <a:rPr lang="en-IN" sz="1600" dirty="0">
                    <a:latin typeface="Calibri" panose="020F0502020204030204" pitchFamily="34" charset="0"/>
                    <a:cs typeface="Calibri" panose="020F0502020204030204" pitchFamily="34" charset="0"/>
                  </a:rPr>
                  <a:t>ESP 31 module</a:t>
                </a:r>
              </a:p>
            </p:txBody>
          </p:sp>
          <p:pic>
            <p:nvPicPr>
              <p:cNvPr id="12" name="Graphic 11" descr="Cloud Computing with solid fill">
                <a:extLst>
                  <a:ext uri="{FF2B5EF4-FFF2-40B4-BE49-F238E27FC236}">
                    <a16:creationId xmlns:a16="http://schemas.microsoft.com/office/drawing/2014/main" id="{6CC4F194-B6A6-453A-9149-BD85CDD9074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678394" y="133437"/>
                <a:ext cx="567642" cy="567642"/>
              </a:xfrm>
              <a:prstGeom prst="rect">
                <a:avLst/>
              </a:prstGeom>
            </p:spPr>
          </p:pic>
          <p:grpSp>
            <p:nvGrpSpPr>
              <p:cNvPr id="13" name="Group 12">
                <a:extLst>
                  <a:ext uri="{FF2B5EF4-FFF2-40B4-BE49-F238E27FC236}">
                    <a16:creationId xmlns:a16="http://schemas.microsoft.com/office/drawing/2014/main" id="{9C9FCCF7-E9F8-49BF-B2FC-C72E88F5F0CF}"/>
                  </a:ext>
                </a:extLst>
              </p:cNvPr>
              <p:cNvGrpSpPr/>
              <p:nvPr/>
            </p:nvGrpSpPr>
            <p:grpSpPr>
              <a:xfrm>
                <a:off x="378647" y="779088"/>
                <a:ext cx="11030527" cy="3897987"/>
                <a:chOff x="378647" y="779088"/>
                <a:chExt cx="11030527" cy="3897987"/>
              </a:xfrm>
            </p:grpSpPr>
            <p:sp>
              <p:nvSpPr>
                <p:cNvPr id="14" name="Flowchart: Alternate Process 13">
                  <a:extLst>
                    <a:ext uri="{FF2B5EF4-FFF2-40B4-BE49-F238E27FC236}">
                      <a16:creationId xmlns:a16="http://schemas.microsoft.com/office/drawing/2014/main" id="{50A4A75A-C987-4903-BFC6-2A56C00A2A31}"/>
                    </a:ext>
                  </a:extLst>
                </p:cNvPr>
                <p:cNvSpPr/>
                <p:nvPr/>
              </p:nvSpPr>
              <p:spPr>
                <a:xfrm>
                  <a:off x="378918" y="1957065"/>
                  <a:ext cx="1316161" cy="1282851"/>
                </a:xfrm>
                <a:prstGeom prst="flowChartAlternateProcess">
                  <a:avLst/>
                </a:prstGeom>
                <a:ln/>
              </p:spPr>
              <p:style>
                <a:lnRef idx="1">
                  <a:schemeClr val="accent5"/>
                </a:lnRef>
                <a:fillRef idx="3">
                  <a:schemeClr val="accent5"/>
                </a:fillRef>
                <a:effectRef idx="2">
                  <a:schemeClr val="accent5"/>
                </a:effectRef>
                <a:fontRef idx="minor">
                  <a:schemeClr val="lt1"/>
                </a:fontRef>
              </p:style>
              <p:txBody>
                <a:bodyPr rtlCol="0" anchor="ctr"/>
                <a:lstStyle/>
                <a:p>
                  <a:pPr algn="ctr"/>
                  <a:r>
                    <a:rPr lang="en-IN" sz="1600" dirty="0"/>
                    <a:t>Animal at time of calving</a:t>
                  </a:r>
                </a:p>
              </p:txBody>
            </p:sp>
            <p:sp>
              <p:nvSpPr>
                <p:cNvPr id="15" name="Flowchart: Alternate Process 14">
                  <a:extLst>
                    <a:ext uri="{FF2B5EF4-FFF2-40B4-BE49-F238E27FC236}">
                      <a16:creationId xmlns:a16="http://schemas.microsoft.com/office/drawing/2014/main" id="{7B3C5595-B3CC-4796-889A-5F89BDF6F81C}"/>
                    </a:ext>
                  </a:extLst>
                </p:cNvPr>
                <p:cNvSpPr/>
                <p:nvPr/>
              </p:nvSpPr>
              <p:spPr>
                <a:xfrm>
                  <a:off x="2252874" y="782457"/>
                  <a:ext cx="1338115" cy="978605"/>
                </a:xfrm>
                <a:prstGeom prst="flowChartAlternateProcess">
                  <a:avLst/>
                </a:prstGeom>
                <a:ln/>
              </p:spPr>
              <p:style>
                <a:lnRef idx="1">
                  <a:schemeClr val="accent5"/>
                </a:lnRef>
                <a:fillRef idx="3">
                  <a:schemeClr val="accent5"/>
                </a:fillRef>
                <a:effectRef idx="2">
                  <a:schemeClr val="accent5"/>
                </a:effectRef>
                <a:fontRef idx="minor">
                  <a:schemeClr val="lt1"/>
                </a:fontRef>
              </p:style>
              <p:txBody>
                <a:bodyPr rtlCol="0" anchor="ctr"/>
                <a:lstStyle/>
                <a:p>
                  <a:pPr algn="ctr"/>
                  <a:r>
                    <a:rPr lang="en-IN" sz="1600" dirty="0"/>
                    <a:t>Change in movement</a:t>
                  </a:r>
                </a:p>
              </p:txBody>
            </p:sp>
            <p:sp>
              <p:nvSpPr>
                <p:cNvPr id="16" name="Flowchart: Alternate Process 15">
                  <a:extLst>
                    <a:ext uri="{FF2B5EF4-FFF2-40B4-BE49-F238E27FC236}">
                      <a16:creationId xmlns:a16="http://schemas.microsoft.com/office/drawing/2014/main" id="{E6900148-E24F-4F87-9788-6670DB258848}"/>
                    </a:ext>
                  </a:extLst>
                </p:cNvPr>
                <p:cNvSpPr/>
                <p:nvPr/>
              </p:nvSpPr>
              <p:spPr>
                <a:xfrm>
                  <a:off x="2189012" y="2129661"/>
                  <a:ext cx="1446566" cy="1095899"/>
                </a:xfrm>
                <a:prstGeom prst="flowChartAlternateProcess">
                  <a:avLst/>
                </a:prstGeom>
                <a:solidFill>
                  <a:schemeClr val="accent1">
                    <a:lumMod val="50000"/>
                  </a:schemeClr>
                </a:solidFill>
                <a:ln/>
              </p:spPr>
              <p:style>
                <a:lnRef idx="1">
                  <a:schemeClr val="accent5"/>
                </a:lnRef>
                <a:fillRef idx="3">
                  <a:schemeClr val="accent5"/>
                </a:fillRef>
                <a:effectRef idx="2">
                  <a:schemeClr val="accent5"/>
                </a:effectRef>
                <a:fontRef idx="minor">
                  <a:schemeClr val="lt1"/>
                </a:fontRef>
              </p:style>
              <p:txBody>
                <a:bodyPr rtlCol="0" anchor="ctr"/>
                <a:lstStyle/>
                <a:p>
                  <a:pPr algn="ctr"/>
                  <a:r>
                    <a:rPr lang="en-IN" sz="1600" dirty="0">
                      <a:latin typeface="Calibri" panose="020F0502020204030204" pitchFamily="34" charset="0"/>
                      <a:cs typeface="Calibri" panose="020F0502020204030204" pitchFamily="34" charset="0"/>
                    </a:rPr>
                    <a:t>Change in temperature</a:t>
                  </a:r>
                </a:p>
              </p:txBody>
            </p:sp>
            <p:sp>
              <p:nvSpPr>
                <p:cNvPr id="17" name="Flowchart: Alternate Process 16">
                  <a:extLst>
                    <a:ext uri="{FF2B5EF4-FFF2-40B4-BE49-F238E27FC236}">
                      <a16:creationId xmlns:a16="http://schemas.microsoft.com/office/drawing/2014/main" id="{BFC38DD9-F96C-46A2-AE04-8FC4D0F92C4B}"/>
                    </a:ext>
                  </a:extLst>
                </p:cNvPr>
                <p:cNvSpPr/>
                <p:nvPr/>
              </p:nvSpPr>
              <p:spPr>
                <a:xfrm>
                  <a:off x="2224948" y="3766361"/>
                  <a:ext cx="1333039" cy="878890"/>
                </a:xfrm>
                <a:prstGeom prst="flowChartAlternateProcess">
                  <a:avLst/>
                </a:prstGeom>
                <a:solidFill>
                  <a:schemeClr val="accent6"/>
                </a:solidFill>
                <a:ln/>
              </p:spPr>
              <p:style>
                <a:lnRef idx="1">
                  <a:schemeClr val="accent5"/>
                </a:lnRef>
                <a:fillRef idx="3">
                  <a:schemeClr val="accent5"/>
                </a:fillRef>
                <a:effectRef idx="2">
                  <a:schemeClr val="accent5"/>
                </a:effectRef>
                <a:fontRef idx="minor">
                  <a:schemeClr val="lt1"/>
                </a:fontRef>
              </p:style>
              <p:txBody>
                <a:bodyPr rtlCol="0" anchor="ctr"/>
                <a:lstStyle/>
                <a:p>
                  <a:pPr algn="ctr"/>
                  <a:r>
                    <a:rPr lang="en-IN" sz="1600" dirty="0">
                      <a:latin typeface="Calibri" panose="020F0502020204030204" pitchFamily="34" charset="0"/>
                      <a:cs typeface="Calibri" panose="020F0502020204030204" pitchFamily="34" charset="0"/>
                    </a:rPr>
                    <a:t>Change in behaviour</a:t>
                  </a:r>
                </a:p>
              </p:txBody>
            </p:sp>
            <p:sp>
              <p:nvSpPr>
                <p:cNvPr id="18" name="Flowchart: Alternate Process 17">
                  <a:extLst>
                    <a:ext uri="{FF2B5EF4-FFF2-40B4-BE49-F238E27FC236}">
                      <a16:creationId xmlns:a16="http://schemas.microsoft.com/office/drawing/2014/main" id="{1679B07D-2813-42F3-9B2C-8A4454B1565A}"/>
                    </a:ext>
                  </a:extLst>
                </p:cNvPr>
                <p:cNvSpPr/>
                <p:nvPr/>
              </p:nvSpPr>
              <p:spPr>
                <a:xfrm>
                  <a:off x="4329312" y="3655540"/>
                  <a:ext cx="1449153" cy="1021535"/>
                </a:xfrm>
                <a:prstGeom prst="flowChartAlternateProcess">
                  <a:avLst/>
                </a:prstGeom>
                <a:solidFill>
                  <a:schemeClr val="accent6"/>
                </a:solidFill>
                <a:ln/>
              </p:spPr>
              <p:style>
                <a:lnRef idx="1">
                  <a:schemeClr val="accent5"/>
                </a:lnRef>
                <a:fillRef idx="3">
                  <a:schemeClr val="accent5"/>
                </a:fillRef>
                <a:effectRef idx="2">
                  <a:schemeClr val="accent5"/>
                </a:effectRef>
                <a:fontRef idx="minor">
                  <a:schemeClr val="lt1"/>
                </a:fontRef>
              </p:style>
              <p:txBody>
                <a:bodyPr rtlCol="0" anchor="ctr"/>
                <a:lstStyle/>
                <a:p>
                  <a:pPr algn="ctr"/>
                  <a:r>
                    <a:rPr lang="en-IN" sz="1600" dirty="0">
                      <a:latin typeface="Calibri" panose="020F0502020204030204" pitchFamily="34" charset="0"/>
                      <a:cs typeface="Calibri" panose="020F0502020204030204" pitchFamily="34" charset="0"/>
                    </a:rPr>
                    <a:t>Surveillance camera </a:t>
                  </a:r>
                </a:p>
              </p:txBody>
            </p:sp>
            <p:sp>
              <p:nvSpPr>
                <p:cNvPr id="19" name="Flowchart: Alternate Process 18">
                  <a:extLst>
                    <a:ext uri="{FF2B5EF4-FFF2-40B4-BE49-F238E27FC236}">
                      <a16:creationId xmlns:a16="http://schemas.microsoft.com/office/drawing/2014/main" id="{335418C8-A8AC-4848-BE8B-94B06728F370}"/>
                    </a:ext>
                  </a:extLst>
                </p:cNvPr>
                <p:cNvSpPr/>
                <p:nvPr/>
              </p:nvSpPr>
              <p:spPr>
                <a:xfrm>
                  <a:off x="4268973" y="830670"/>
                  <a:ext cx="1462021" cy="880133"/>
                </a:xfrm>
                <a:prstGeom prst="flowChartAlternateProcess">
                  <a:avLst/>
                </a:prstGeom>
                <a:solidFill>
                  <a:schemeClr val="accent1">
                    <a:lumMod val="50000"/>
                  </a:schemeClr>
                </a:solidFill>
                <a:ln/>
              </p:spPr>
              <p:style>
                <a:lnRef idx="1">
                  <a:schemeClr val="accent5"/>
                </a:lnRef>
                <a:fillRef idx="3">
                  <a:schemeClr val="accent5"/>
                </a:fillRef>
                <a:effectRef idx="2">
                  <a:schemeClr val="accent5"/>
                </a:effectRef>
                <a:fontRef idx="minor">
                  <a:schemeClr val="lt1"/>
                </a:fontRef>
              </p:style>
              <p:txBody>
                <a:bodyPr rtlCol="0" anchor="ctr"/>
                <a:lstStyle/>
                <a:p>
                  <a:pPr algn="ctr"/>
                  <a:r>
                    <a:rPr lang="en-IN" sz="1600" dirty="0">
                      <a:latin typeface="Calibri" panose="020F0502020204030204" pitchFamily="34" charset="0"/>
                      <a:cs typeface="Calibri" panose="020F0502020204030204" pitchFamily="34" charset="0"/>
                    </a:rPr>
                    <a:t>Increased raising of tail</a:t>
                  </a:r>
                </a:p>
              </p:txBody>
            </p:sp>
            <p:sp>
              <p:nvSpPr>
                <p:cNvPr id="20" name="Flowchart: Alternate Process 19">
                  <a:extLst>
                    <a:ext uri="{FF2B5EF4-FFF2-40B4-BE49-F238E27FC236}">
                      <a16:creationId xmlns:a16="http://schemas.microsoft.com/office/drawing/2014/main" id="{9F10610D-22E3-4B6F-BD47-C82BCE15FE9F}"/>
                    </a:ext>
                  </a:extLst>
                </p:cNvPr>
                <p:cNvSpPr/>
                <p:nvPr/>
              </p:nvSpPr>
              <p:spPr>
                <a:xfrm>
                  <a:off x="4329311" y="2188241"/>
                  <a:ext cx="1464540" cy="967603"/>
                </a:xfrm>
                <a:prstGeom prst="flowChartAlternateProcess">
                  <a:avLst/>
                </a:prstGeom>
                <a:solidFill>
                  <a:schemeClr val="accent1">
                    <a:lumMod val="50000"/>
                  </a:schemeClr>
                </a:solidFill>
                <a:ln/>
              </p:spPr>
              <p:style>
                <a:lnRef idx="1">
                  <a:schemeClr val="accent5"/>
                </a:lnRef>
                <a:fillRef idx="3">
                  <a:schemeClr val="accent5"/>
                </a:fillRef>
                <a:effectRef idx="2">
                  <a:schemeClr val="accent5"/>
                </a:effectRef>
                <a:fontRef idx="minor">
                  <a:schemeClr val="lt1"/>
                </a:fontRef>
              </p:style>
              <p:txBody>
                <a:bodyPr rtlCol="0" anchor="ctr"/>
                <a:lstStyle/>
                <a:p>
                  <a:pPr algn="ctr"/>
                  <a:r>
                    <a:rPr lang="en-IN" sz="1600" dirty="0">
                      <a:latin typeface="Calibri" panose="020F0502020204030204" pitchFamily="34" charset="0"/>
                      <a:cs typeface="Calibri" panose="020F0502020204030204" pitchFamily="34" charset="0"/>
                    </a:rPr>
                    <a:t>Drop in temperature near vulva</a:t>
                  </a:r>
                </a:p>
              </p:txBody>
            </p:sp>
            <p:sp>
              <p:nvSpPr>
                <p:cNvPr id="21" name="Flowchart: Alternate Process 20">
                  <a:extLst>
                    <a:ext uri="{FF2B5EF4-FFF2-40B4-BE49-F238E27FC236}">
                      <a16:creationId xmlns:a16="http://schemas.microsoft.com/office/drawing/2014/main" id="{EE2FF333-296B-47A1-8634-9872581391CC}"/>
                    </a:ext>
                  </a:extLst>
                </p:cNvPr>
                <p:cNvSpPr/>
                <p:nvPr/>
              </p:nvSpPr>
              <p:spPr>
                <a:xfrm>
                  <a:off x="6345994" y="2940949"/>
                  <a:ext cx="1464540" cy="1021546"/>
                </a:xfrm>
                <a:prstGeom prst="flowChartAlternateProcess">
                  <a:avLst/>
                </a:prstGeom>
                <a:solidFill>
                  <a:schemeClr val="accent6"/>
                </a:solidFill>
                <a:ln/>
              </p:spPr>
              <p:style>
                <a:lnRef idx="1">
                  <a:schemeClr val="accent5"/>
                </a:lnRef>
                <a:fillRef idx="3">
                  <a:schemeClr val="accent5"/>
                </a:fillRef>
                <a:effectRef idx="2">
                  <a:schemeClr val="accent5"/>
                </a:effectRef>
                <a:fontRef idx="minor">
                  <a:schemeClr val="lt1"/>
                </a:fontRef>
              </p:style>
              <p:txBody>
                <a:bodyPr rtlCol="0" anchor="ctr"/>
                <a:lstStyle/>
                <a:p>
                  <a:pPr algn="ctr"/>
                  <a:r>
                    <a:rPr lang="en-IN" sz="1600" dirty="0">
                      <a:latin typeface="Calibri" panose="020F0502020204030204" pitchFamily="34" charset="0"/>
                      <a:cs typeface="Calibri" panose="020F0502020204030204" pitchFamily="34" charset="0"/>
                    </a:rPr>
                    <a:t>Processed using AI and ML</a:t>
                  </a:r>
                </a:p>
              </p:txBody>
            </p:sp>
            <p:sp>
              <p:nvSpPr>
                <p:cNvPr id="22" name="Flowchart: Alternate Process 21">
                  <a:extLst>
                    <a:ext uri="{FF2B5EF4-FFF2-40B4-BE49-F238E27FC236}">
                      <a16:creationId xmlns:a16="http://schemas.microsoft.com/office/drawing/2014/main" id="{8BF8FBBD-4E77-4A04-8DDC-1AFE8A46F13A}"/>
                    </a:ext>
                  </a:extLst>
                </p:cNvPr>
                <p:cNvSpPr/>
                <p:nvPr/>
              </p:nvSpPr>
              <p:spPr>
                <a:xfrm>
                  <a:off x="6286956" y="1379680"/>
                  <a:ext cx="1446565" cy="1021546"/>
                </a:xfrm>
                <a:prstGeom prst="flowChartAlternateProcess">
                  <a:avLst/>
                </a:prstGeom>
                <a:solidFill>
                  <a:schemeClr val="accent1">
                    <a:lumMod val="50000"/>
                  </a:schemeClr>
                </a:solidFill>
                <a:ln/>
              </p:spPr>
              <p:style>
                <a:lnRef idx="1">
                  <a:schemeClr val="accent5"/>
                </a:lnRef>
                <a:fillRef idx="3">
                  <a:schemeClr val="accent5"/>
                </a:fillRef>
                <a:effectRef idx="2">
                  <a:schemeClr val="accent5"/>
                </a:effectRef>
                <a:fontRef idx="minor">
                  <a:schemeClr val="lt1"/>
                </a:fontRef>
              </p:style>
              <p:txBody>
                <a:bodyPr rtlCol="0" anchor="ctr"/>
                <a:lstStyle/>
                <a:p>
                  <a:pPr algn="ctr"/>
                  <a:r>
                    <a:rPr lang="en-IN" sz="1600" dirty="0">
                      <a:latin typeface="Calibri" panose="020F0502020204030204" pitchFamily="34" charset="0"/>
                      <a:cs typeface="Calibri" panose="020F0502020204030204" pitchFamily="34" charset="0"/>
                    </a:rPr>
                    <a:t>Arduino mega</a:t>
                  </a:r>
                </a:p>
              </p:txBody>
            </p:sp>
            <p:sp>
              <p:nvSpPr>
                <p:cNvPr id="23" name="Flowchart: Alternate Process 22">
                  <a:extLst>
                    <a:ext uri="{FF2B5EF4-FFF2-40B4-BE49-F238E27FC236}">
                      <a16:creationId xmlns:a16="http://schemas.microsoft.com/office/drawing/2014/main" id="{CEEC7A0C-E7D5-434D-89C1-2A1DDFB19B15}"/>
                    </a:ext>
                  </a:extLst>
                </p:cNvPr>
                <p:cNvSpPr/>
                <p:nvPr/>
              </p:nvSpPr>
              <p:spPr>
                <a:xfrm>
                  <a:off x="8236914" y="1824583"/>
                  <a:ext cx="1464542" cy="1159418"/>
                </a:xfrm>
                <a:prstGeom prst="flowChartAlternateProcess">
                  <a:avLst/>
                </a:prstGeom>
                <a:solidFill>
                  <a:srgbClr val="C00000"/>
                </a:solidFill>
                <a:ln/>
              </p:spPr>
              <p:style>
                <a:lnRef idx="1">
                  <a:schemeClr val="accent5"/>
                </a:lnRef>
                <a:fillRef idx="3">
                  <a:schemeClr val="accent5"/>
                </a:fillRef>
                <a:effectRef idx="2">
                  <a:schemeClr val="accent5"/>
                </a:effectRef>
                <a:fontRef idx="minor">
                  <a:schemeClr val="lt1"/>
                </a:fontRef>
              </p:style>
              <p:txBody>
                <a:bodyPr rtlCol="0" anchor="ctr"/>
                <a:lstStyle/>
                <a:p>
                  <a:pPr algn="ctr"/>
                  <a:r>
                    <a:rPr lang="en-IN" sz="1600" dirty="0">
                      <a:latin typeface="Calibri" panose="020F0502020204030204" pitchFamily="34" charset="0"/>
                      <a:cs typeface="Calibri" panose="020F0502020204030204" pitchFamily="34" charset="0"/>
                    </a:rPr>
                    <a:t>Raspberry pi 4</a:t>
                  </a:r>
                </a:p>
              </p:txBody>
            </p:sp>
            <p:sp>
              <p:nvSpPr>
                <p:cNvPr id="24" name="Flowchart: Alternate Process 23">
                  <a:extLst>
                    <a:ext uri="{FF2B5EF4-FFF2-40B4-BE49-F238E27FC236}">
                      <a16:creationId xmlns:a16="http://schemas.microsoft.com/office/drawing/2014/main" id="{D29B9005-19FC-45B2-A35B-9D21C03C134A}"/>
                    </a:ext>
                  </a:extLst>
                </p:cNvPr>
                <p:cNvSpPr/>
                <p:nvPr/>
              </p:nvSpPr>
              <p:spPr>
                <a:xfrm>
                  <a:off x="10153543" y="2717181"/>
                  <a:ext cx="1255631" cy="784212"/>
                </a:xfrm>
                <a:prstGeom prst="flowChartAlternateProcess">
                  <a:avLst/>
                </a:prstGeom>
                <a:solidFill>
                  <a:srgbClr val="C00000"/>
                </a:solidFill>
                <a:ln/>
              </p:spPr>
              <p:style>
                <a:lnRef idx="1">
                  <a:schemeClr val="accent5"/>
                </a:lnRef>
                <a:fillRef idx="3">
                  <a:schemeClr val="accent5"/>
                </a:fillRef>
                <a:effectRef idx="2">
                  <a:schemeClr val="accent5"/>
                </a:effectRef>
                <a:fontRef idx="minor">
                  <a:schemeClr val="lt1"/>
                </a:fontRef>
              </p:style>
              <p:txBody>
                <a:bodyPr rtlCol="0" anchor="ctr"/>
                <a:lstStyle/>
                <a:p>
                  <a:pPr algn="ctr"/>
                  <a:r>
                    <a:rPr lang="en-IN" sz="1600" dirty="0">
                      <a:latin typeface="Calibri" panose="020F0502020204030204" pitchFamily="34" charset="0"/>
                      <a:cs typeface="Calibri" panose="020F0502020204030204" pitchFamily="34" charset="0"/>
                    </a:rPr>
                    <a:t>Buzzer alert in the farm</a:t>
                  </a:r>
                </a:p>
              </p:txBody>
            </p:sp>
            <p:sp>
              <p:nvSpPr>
                <p:cNvPr id="25" name="Flowchart: Alternate Process 24">
                  <a:extLst>
                    <a:ext uri="{FF2B5EF4-FFF2-40B4-BE49-F238E27FC236}">
                      <a16:creationId xmlns:a16="http://schemas.microsoft.com/office/drawing/2014/main" id="{20F572A1-7E7D-4E42-ABE6-5672812FEBCA}"/>
                    </a:ext>
                  </a:extLst>
                </p:cNvPr>
                <p:cNvSpPr/>
                <p:nvPr/>
              </p:nvSpPr>
              <p:spPr>
                <a:xfrm>
                  <a:off x="10179195" y="1165853"/>
                  <a:ext cx="1192145" cy="795965"/>
                </a:xfrm>
                <a:prstGeom prst="flowChartAlternateProcess">
                  <a:avLst/>
                </a:prstGeom>
                <a:solidFill>
                  <a:srgbClr val="C00000"/>
                </a:solidFill>
                <a:ln/>
              </p:spPr>
              <p:style>
                <a:lnRef idx="1">
                  <a:schemeClr val="accent5"/>
                </a:lnRef>
                <a:fillRef idx="3">
                  <a:schemeClr val="accent5"/>
                </a:fillRef>
                <a:effectRef idx="2">
                  <a:schemeClr val="accent5"/>
                </a:effectRef>
                <a:fontRef idx="minor">
                  <a:schemeClr val="lt1"/>
                </a:fontRef>
              </p:style>
              <p:txBody>
                <a:bodyPr rtlCol="0" anchor="ctr"/>
                <a:lstStyle/>
                <a:p>
                  <a:pPr algn="ctr"/>
                  <a:r>
                    <a:rPr lang="en-IN" sz="1600" dirty="0">
                      <a:latin typeface="Calibri" panose="020F0502020204030204" pitchFamily="34" charset="0"/>
                      <a:cs typeface="Calibri" panose="020F0502020204030204" pitchFamily="34" charset="0"/>
                    </a:rPr>
                    <a:t>SMS sent to mobile</a:t>
                  </a:r>
                </a:p>
              </p:txBody>
            </p:sp>
            <p:cxnSp>
              <p:nvCxnSpPr>
                <p:cNvPr id="26" name="Straight Connector 25">
                  <a:extLst>
                    <a:ext uri="{FF2B5EF4-FFF2-40B4-BE49-F238E27FC236}">
                      <a16:creationId xmlns:a16="http://schemas.microsoft.com/office/drawing/2014/main" id="{841AE24E-187C-4EF5-BB2C-77B7333293E7}"/>
                    </a:ext>
                  </a:extLst>
                </p:cNvPr>
                <p:cNvCxnSpPr>
                  <a:cxnSpLocks/>
                  <a:stCxn id="14" idx="3"/>
                </p:cNvCxnSpPr>
                <p:nvPr/>
              </p:nvCxnSpPr>
              <p:spPr>
                <a:xfrm flipV="1">
                  <a:off x="1695079" y="2593910"/>
                  <a:ext cx="223270" cy="4581"/>
                </a:xfrm>
                <a:prstGeom prst="line">
                  <a:avLst/>
                </a:prstGeom>
              </p:spPr>
              <p:style>
                <a:lnRef idx="3">
                  <a:schemeClr val="dk1"/>
                </a:lnRef>
                <a:fillRef idx="0">
                  <a:schemeClr val="dk1"/>
                </a:fillRef>
                <a:effectRef idx="2">
                  <a:schemeClr val="dk1"/>
                </a:effectRef>
                <a:fontRef idx="minor">
                  <a:schemeClr val="tx1"/>
                </a:fontRef>
              </p:style>
            </p:cxnSp>
            <p:cxnSp>
              <p:nvCxnSpPr>
                <p:cNvPr id="27" name="Straight Connector 26">
                  <a:extLst>
                    <a:ext uri="{FF2B5EF4-FFF2-40B4-BE49-F238E27FC236}">
                      <a16:creationId xmlns:a16="http://schemas.microsoft.com/office/drawing/2014/main" id="{1FB10316-56FF-4016-9733-7AA58C2AC1FF}"/>
                    </a:ext>
                  </a:extLst>
                </p:cNvPr>
                <p:cNvCxnSpPr>
                  <a:cxnSpLocks/>
                </p:cNvCxnSpPr>
                <p:nvPr/>
              </p:nvCxnSpPr>
              <p:spPr>
                <a:xfrm>
                  <a:off x="1918349" y="1202080"/>
                  <a:ext cx="0" cy="2989874"/>
                </a:xfrm>
                <a:prstGeom prst="line">
                  <a:avLst/>
                </a:prstGeom>
              </p:spPr>
              <p:style>
                <a:lnRef idx="3">
                  <a:schemeClr val="dk1"/>
                </a:lnRef>
                <a:fillRef idx="0">
                  <a:schemeClr val="dk1"/>
                </a:fillRef>
                <a:effectRef idx="2">
                  <a:schemeClr val="dk1"/>
                </a:effectRef>
                <a:fontRef idx="minor">
                  <a:schemeClr val="tx1"/>
                </a:fontRef>
              </p:style>
            </p:cxnSp>
            <p:cxnSp>
              <p:nvCxnSpPr>
                <p:cNvPr id="28" name="Straight Arrow Connector 27">
                  <a:extLst>
                    <a:ext uri="{FF2B5EF4-FFF2-40B4-BE49-F238E27FC236}">
                      <a16:creationId xmlns:a16="http://schemas.microsoft.com/office/drawing/2014/main" id="{81928A3B-A5D5-449C-BB08-998EBB1BAAC4}"/>
                    </a:ext>
                  </a:extLst>
                </p:cNvPr>
                <p:cNvCxnSpPr>
                  <a:cxnSpLocks/>
                </p:cNvCxnSpPr>
                <p:nvPr/>
              </p:nvCxnSpPr>
              <p:spPr>
                <a:xfrm flipV="1">
                  <a:off x="1899920" y="1200860"/>
                  <a:ext cx="337729" cy="564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9" name="Straight Arrow Connector 28">
                  <a:extLst>
                    <a:ext uri="{FF2B5EF4-FFF2-40B4-BE49-F238E27FC236}">
                      <a16:creationId xmlns:a16="http://schemas.microsoft.com/office/drawing/2014/main" id="{1586AAE7-54AE-4188-BFF5-353DBC67E85C}"/>
                    </a:ext>
                  </a:extLst>
                </p:cNvPr>
                <p:cNvCxnSpPr>
                  <a:cxnSpLocks/>
                </p:cNvCxnSpPr>
                <p:nvPr/>
              </p:nvCxnSpPr>
              <p:spPr>
                <a:xfrm>
                  <a:off x="1899920" y="4199802"/>
                  <a:ext cx="325028" cy="1119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0" name="Straight Arrow Connector 29">
                  <a:extLst>
                    <a:ext uri="{FF2B5EF4-FFF2-40B4-BE49-F238E27FC236}">
                      <a16:creationId xmlns:a16="http://schemas.microsoft.com/office/drawing/2014/main" id="{DA214EEF-C347-408B-8A40-B2CD4A7DBEFA}"/>
                    </a:ext>
                  </a:extLst>
                </p:cNvPr>
                <p:cNvCxnSpPr>
                  <a:cxnSpLocks/>
                  <a:stCxn id="15" idx="3"/>
                  <a:endCxn id="19" idx="1"/>
                </p:cNvCxnSpPr>
                <p:nvPr/>
              </p:nvCxnSpPr>
              <p:spPr>
                <a:xfrm flipV="1">
                  <a:off x="3590989" y="1270737"/>
                  <a:ext cx="677984" cy="102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1" name="Straight Arrow Connector 30">
                  <a:extLst>
                    <a:ext uri="{FF2B5EF4-FFF2-40B4-BE49-F238E27FC236}">
                      <a16:creationId xmlns:a16="http://schemas.microsoft.com/office/drawing/2014/main" id="{B78B10CB-2B8E-4900-BB00-649825443854}"/>
                    </a:ext>
                  </a:extLst>
                </p:cNvPr>
                <p:cNvCxnSpPr>
                  <a:cxnSpLocks/>
                  <a:stCxn id="16" idx="3"/>
                  <a:endCxn id="20" idx="1"/>
                </p:cNvCxnSpPr>
                <p:nvPr/>
              </p:nvCxnSpPr>
              <p:spPr>
                <a:xfrm flipV="1">
                  <a:off x="3635578" y="2672043"/>
                  <a:ext cx="693733" cy="556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2" name="Straight Arrow Connector 31">
                  <a:extLst>
                    <a:ext uri="{FF2B5EF4-FFF2-40B4-BE49-F238E27FC236}">
                      <a16:creationId xmlns:a16="http://schemas.microsoft.com/office/drawing/2014/main" id="{600233BF-9CD6-4D4D-B340-EFF72323BBB6}"/>
                    </a:ext>
                  </a:extLst>
                </p:cNvPr>
                <p:cNvCxnSpPr>
                  <a:cxnSpLocks/>
                </p:cNvCxnSpPr>
                <p:nvPr/>
              </p:nvCxnSpPr>
              <p:spPr>
                <a:xfrm flipV="1">
                  <a:off x="3554339" y="4175396"/>
                  <a:ext cx="779878" cy="591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3" name="Straight Connector 32">
                  <a:extLst>
                    <a:ext uri="{FF2B5EF4-FFF2-40B4-BE49-F238E27FC236}">
                      <a16:creationId xmlns:a16="http://schemas.microsoft.com/office/drawing/2014/main" id="{91B083BC-74A0-456B-8BFF-932750B1F5DC}"/>
                    </a:ext>
                  </a:extLst>
                </p:cNvPr>
                <p:cNvCxnSpPr>
                  <a:cxnSpLocks/>
                </p:cNvCxnSpPr>
                <p:nvPr/>
              </p:nvCxnSpPr>
              <p:spPr>
                <a:xfrm flipV="1">
                  <a:off x="5730994" y="1271416"/>
                  <a:ext cx="227846" cy="1"/>
                </a:xfrm>
                <a:prstGeom prst="line">
                  <a:avLst/>
                </a:prstGeom>
              </p:spPr>
              <p:style>
                <a:lnRef idx="3">
                  <a:schemeClr val="dk1"/>
                </a:lnRef>
                <a:fillRef idx="0">
                  <a:schemeClr val="dk1"/>
                </a:fillRef>
                <a:effectRef idx="2">
                  <a:schemeClr val="dk1"/>
                </a:effectRef>
                <a:fontRef idx="minor">
                  <a:schemeClr val="tx1"/>
                </a:fontRef>
              </p:style>
            </p:cxnSp>
            <p:cxnSp>
              <p:nvCxnSpPr>
                <p:cNvPr id="34" name="Straight Connector 33">
                  <a:extLst>
                    <a:ext uri="{FF2B5EF4-FFF2-40B4-BE49-F238E27FC236}">
                      <a16:creationId xmlns:a16="http://schemas.microsoft.com/office/drawing/2014/main" id="{7C283B38-1C23-4254-8DFF-8EEC8AD0252F}"/>
                    </a:ext>
                  </a:extLst>
                </p:cNvPr>
                <p:cNvCxnSpPr>
                  <a:cxnSpLocks/>
                </p:cNvCxnSpPr>
                <p:nvPr/>
              </p:nvCxnSpPr>
              <p:spPr>
                <a:xfrm>
                  <a:off x="5793850" y="2701758"/>
                  <a:ext cx="164990" cy="0"/>
                </a:xfrm>
                <a:prstGeom prst="line">
                  <a:avLst/>
                </a:prstGeom>
              </p:spPr>
              <p:style>
                <a:lnRef idx="3">
                  <a:schemeClr val="dk1"/>
                </a:lnRef>
                <a:fillRef idx="0">
                  <a:schemeClr val="dk1"/>
                </a:fillRef>
                <a:effectRef idx="2">
                  <a:schemeClr val="dk1"/>
                </a:effectRef>
                <a:fontRef idx="minor">
                  <a:schemeClr val="tx1"/>
                </a:fontRef>
              </p:style>
            </p:cxnSp>
            <p:cxnSp>
              <p:nvCxnSpPr>
                <p:cNvPr id="35" name="Straight Connector 34">
                  <a:extLst>
                    <a:ext uri="{FF2B5EF4-FFF2-40B4-BE49-F238E27FC236}">
                      <a16:creationId xmlns:a16="http://schemas.microsoft.com/office/drawing/2014/main" id="{2216F5E0-E18C-4248-8F70-01D52E7F82D1}"/>
                    </a:ext>
                  </a:extLst>
                </p:cNvPr>
                <p:cNvCxnSpPr>
                  <a:cxnSpLocks/>
                </p:cNvCxnSpPr>
                <p:nvPr/>
              </p:nvCxnSpPr>
              <p:spPr>
                <a:xfrm>
                  <a:off x="5958840" y="1256246"/>
                  <a:ext cx="0" cy="1460935"/>
                </a:xfrm>
                <a:prstGeom prst="line">
                  <a:avLst/>
                </a:prstGeom>
              </p:spPr>
              <p:style>
                <a:lnRef idx="3">
                  <a:schemeClr val="dk1"/>
                </a:lnRef>
                <a:fillRef idx="0">
                  <a:schemeClr val="dk1"/>
                </a:fillRef>
                <a:effectRef idx="2">
                  <a:schemeClr val="dk1"/>
                </a:effectRef>
                <a:fontRef idx="minor">
                  <a:schemeClr val="tx1"/>
                </a:fontRef>
              </p:style>
            </p:cxnSp>
            <p:cxnSp>
              <p:nvCxnSpPr>
                <p:cNvPr id="36" name="Straight Arrow Connector 35">
                  <a:extLst>
                    <a:ext uri="{FF2B5EF4-FFF2-40B4-BE49-F238E27FC236}">
                      <a16:creationId xmlns:a16="http://schemas.microsoft.com/office/drawing/2014/main" id="{FC3A9FD8-86F1-47DF-B548-6B5F94C55C1F}"/>
                    </a:ext>
                  </a:extLst>
                </p:cNvPr>
                <p:cNvCxnSpPr>
                  <a:cxnSpLocks/>
                  <a:endCxn id="22" idx="1"/>
                </p:cNvCxnSpPr>
                <p:nvPr/>
              </p:nvCxnSpPr>
              <p:spPr>
                <a:xfrm>
                  <a:off x="5958840" y="1890453"/>
                  <a:ext cx="328116"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7" name="Straight Connector 36">
                  <a:extLst>
                    <a:ext uri="{FF2B5EF4-FFF2-40B4-BE49-F238E27FC236}">
                      <a16:creationId xmlns:a16="http://schemas.microsoft.com/office/drawing/2014/main" id="{173AF7BB-F52A-4D40-BDAE-DB30D8211735}"/>
                    </a:ext>
                  </a:extLst>
                </p:cNvPr>
                <p:cNvCxnSpPr>
                  <a:cxnSpLocks/>
                </p:cNvCxnSpPr>
                <p:nvPr/>
              </p:nvCxnSpPr>
              <p:spPr>
                <a:xfrm flipV="1">
                  <a:off x="5793850" y="4163626"/>
                  <a:ext cx="1216388" cy="1"/>
                </a:xfrm>
                <a:prstGeom prst="line">
                  <a:avLst/>
                </a:prstGeom>
              </p:spPr>
              <p:style>
                <a:lnRef idx="3">
                  <a:schemeClr val="dk1"/>
                </a:lnRef>
                <a:fillRef idx="0">
                  <a:schemeClr val="dk1"/>
                </a:fillRef>
                <a:effectRef idx="2">
                  <a:schemeClr val="dk1"/>
                </a:effectRef>
                <a:fontRef idx="minor">
                  <a:schemeClr val="tx1"/>
                </a:fontRef>
              </p:style>
            </p:cxnSp>
            <p:cxnSp>
              <p:nvCxnSpPr>
                <p:cNvPr id="38" name="Straight Arrow Connector 37">
                  <a:extLst>
                    <a:ext uri="{FF2B5EF4-FFF2-40B4-BE49-F238E27FC236}">
                      <a16:creationId xmlns:a16="http://schemas.microsoft.com/office/drawing/2014/main" id="{937D189A-DF5C-45CB-A54D-D4012BDDBF1B}"/>
                    </a:ext>
                  </a:extLst>
                </p:cNvPr>
                <p:cNvCxnSpPr>
                  <a:cxnSpLocks/>
                </p:cNvCxnSpPr>
                <p:nvPr/>
              </p:nvCxnSpPr>
              <p:spPr>
                <a:xfrm flipV="1">
                  <a:off x="6994852" y="3957293"/>
                  <a:ext cx="0" cy="21810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9" name="Straight Connector 38">
                  <a:extLst>
                    <a:ext uri="{FF2B5EF4-FFF2-40B4-BE49-F238E27FC236}">
                      <a16:creationId xmlns:a16="http://schemas.microsoft.com/office/drawing/2014/main" id="{B6392B3D-D6C0-463B-8360-93BA2781FCA0}"/>
                    </a:ext>
                  </a:extLst>
                </p:cNvPr>
                <p:cNvCxnSpPr>
                  <a:cxnSpLocks/>
                  <a:stCxn id="22" idx="0"/>
                </p:cNvCxnSpPr>
                <p:nvPr/>
              </p:nvCxnSpPr>
              <p:spPr>
                <a:xfrm flipV="1">
                  <a:off x="7010239" y="855672"/>
                  <a:ext cx="0" cy="524008"/>
                </a:xfrm>
                <a:prstGeom prst="line">
                  <a:avLst/>
                </a:prstGeom>
              </p:spPr>
              <p:style>
                <a:lnRef idx="3">
                  <a:schemeClr val="dk1"/>
                </a:lnRef>
                <a:fillRef idx="0">
                  <a:schemeClr val="dk1"/>
                </a:fillRef>
                <a:effectRef idx="2">
                  <a:schemeClr val="dk1"/>
                </a:effectRef>
                <a:fontRef idx="minor">
                  <a:schemeClr val="tx1"/>
                </a:fontRef>
              </p:style>
            </p:cxnSp>
            <p:cxnSp>
              <p:nvCxnSpPr>
                <p:cNvPr id="40" name="Straight Arrow Connector 39">
                  <a:extLst>
                    <a:ext uri="{FF2B5EF4-FFF2-40B4-BE49-F238E27FC236}">
                      <a16:creationId xmlns:a16="http://schemas.microsoft.com/office/drawing/2014/main" id="{30BB5485-7D67-4734-BDB0-44F1FEBD8AF4}"/>
                    </a:ext>
                  </a:extLst>
                </p:cNvPr>
                <p:cNvCxnSpPr>
                  <a:cxnSpLocks/>
                </p:cNvCxnSpPr>
                <p:nvPr/>
              </p:nvCxnSpPr>
              <p:spPr>
                <a:xfrm>
                  <a:off x="6995014" y="849481"/>
                  <a:ext cx="1009812" cy="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1" name="Straight Arrow Connector 40">
                  <a:extLst>
                    <a:ext uri="{FF2B5EF4-FFF2-40B4-BE49-F238E27FC236}">
                      <a16:creationId xmlns:a16="http://schemas.microsoft.com/office/drawing/2014/main" id="{646A18CC-3AA2-4575-A887-21FD690B48DA}"/>
                    </a:ext>
                  </a:extLst>
                </p:cNvPr>
                <p:cNvCxnSpPr/>
                <p:nvPr/>
              </p:nvCxnSpPr>
              <p:spPr>
                <a:xfrm>
                  <a:off x="8773160" y="1174592"/>
                  <a:ext cx="0" cy="64999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2" name="Straight Connector 41">
                  <a:extLst>
                    <a:ext uri="{FF2B5EF4-FFF2-40B4-BE49-F238E27FC236}">
                      <a16:creationId xmlns:a16="http://schemas.microsoft.com/office/drawing/2014/main" id="{36B306C2-40EB-4989-9EF7-9683D4374604}"/>
                    </a:ext>
                  </a:extLst>
                </p:cNvPr>
                <p:cNvCxnSpPr>
                  <a:cxnSpLocks/>
                </p:cNvCxnSpPr>
                <p:nvPr/>
              </p:nvCxnSpPr>
              <p:spPr>
                <a:xfrm>
                  <a:off x="7823460" y="3534815"/>
                  <a:ext cx="1020820" cy="0"/>
                </a:xfrm>
                <a:prstGeom prst="line">
                  <a:avLst/>
                </a:prstGeom>
              </p:spPr>
              <p:style>
                <a:lnRef idx="3">
                  <a:schemeClr val="dk1"/>
                </a:lnRef>
                <a:fillRef idx="0">
                  <a:schemeClr val="dk1"/>
                </a:fillRef>
                <a:effectRef idx="2">
                  <a:schemeClr val="dk1"/>
                </a:effectRef>
                <a:fontRef idx="minor">
                  <a:schemeClr val="tx1"/>
                </a:fontRef>
              </p:style>
            </p:cxnSp>
            <p:cxnSp>
              <p:nvCxnSpPr>
                <p:cNvPr id="43" name="Straight Arrow Connector 42">
                  <a:extLst>
                    <a:ext uri="{FF2B5EF4-FFF2-40B4-BE49-F238E27FC236}">
                      <a16:creationId xmlns:a16="http://schemas.microsoft.com/office/drawing/2014/main" id="{BC690ECD-2F4B-4807-AA20-2B10A6E806DF}"/>
                    </a:ext>
                  </a:extLst>
                </p:cNvPr>
                <p:cNvCxnSpPr>
                  <a:cxnSpLocks/>
                </p:cNvCxnSpPr>
                <p:nvPr/>
              </p:nvCxnSpPr>
              <p:spPr>
                <a:xfrm flipV="1">
                  <a:off x="8844280" y="2984001"/>
                  <a:ext cx="2985" cy="57199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4" name="Straight Connector 43">
                  <a:extLst>
                    <a:ext uri="{FF2B5EF4-FFF2-40B4-BE49-F238E27FC236}">
                      <a16:creationId xmlns:a16="http://schemas.microsoft.com/office/drawing/2014/main" id="{22B293AD-D5DB-4B9C-A614-6C1BE3E0EF40}"/>
                    </a:ext>
                  </a:extLst>
                </p:cNvPr>
                <p:cNvCxnSpPr>
                  <a:stCxn id="23" idx="3"/>
                </p:cNvCxnSpPr>
                <p:nvPr/>
              </p:nvCxnSpPr>
              <p:spPr>
                <a:xfrm flipV="1">
                  <a:off x="9701456" y="2401226"/>
                  <a:ext cx="1073812" cy="3066"/>
                </a:xfrm>
                <a:prstGeom prst="line">
                  <a:avLst/>
                </a:prstGeom>
              </p:spPr>
              <p:style>
                <a:lnRef idx="3">
                  <a:schemeClr val="dk1"/>
                </a:lnRef>
                <a:fillRef idx="0">
                  <a:schemeClr val="dk1"/>
                </a:fillRef>
                <a:effectRef idx="2">
                  <a:schemeClr val="dk1"/>
                </a:effectRef>
                <a:fontRef idx="minor">
                  <a:schemeClr val="tx1"/>
                </a:fontRef>
              </p:style>
            </p:cxnSp>
            <p:cxnSp>
              <p:nvCxnSpPr>
                <p:cNvPr id="45" name="Straight Arrow Connector 44">
                  <a:extLst>
                    <a:ext uri="{FF2B5EF4-FFF2-40B4-BE49-F238E27FC236}">
                      <a16:creationId xmlns:a16="http://schemas.microsoft.com/office/drawing/2014/main" id="{0676B6BA-B48D-491E-9420-9E92BF730D70}"/>
                    </a:ext>
                  </a:extLst>
                </p:cNvPr>
                <p:cNvCxnSpPr>
                  <a:cxnSpLocks/>
                  <a:endCxn id="25" idx="2"/>
                </p:cNvCxnSpPr>
                <p:nvPr/>
              </p:nvCxnSpPr>
              <p:spPr>
                <a:xfrm flipH="1" flipV="1">
                  <a:off x="10775268" y="1961818"/>
                  <a:ext cx="2435" cy="42909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6" name="Straight Arrow Connector 45">
                  <a:extLst>
                    <a:ext uri="{FF2B5EF4-FFF2-40B4-BE49-F238E27FC236}">
                      <a16:creationId xmlns:a16="http://schemas.microsoft.com/office/drawing/2014/main" id="{62DC51AD-7B96-4DED-903F-A67F7061A66B}"/>
                    </a:ext>
                  </a:extLst>
                </p:cNvPr>
                <p:cNvCxnSpPr>
                  <a:cxnSpLocks/>
                  <a:endCxn id="24" idx="0"/>
                </p:cNvCxnSpPr>
                <p:nvPr/>
              </p:nvCxnSpPr>
              <p:spPr>
                <a:xfrm>
                  <a:off x="10775268" y="2401226"/>
                  <a:ext cx="6091" cy="31595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47" name="Picture 46">
                  <a:extLst>
                    <a:ext uri="{FF2B5EF4-FFF2-40B4-BE49-F238E27FC236}">
                      <a16:creationId xmlns:a16="http://schemas.microsoft.com/office/drawing/2014/main" id="{1D6BC143-A070-49FA-B338-D3E213337C54}"/>
                    </a:ext>
                  </a:extLst>
                </p:cNvPr>
                <p:cNvPicPr>
                  <a:picLocks noChangeAspect="1"/>
                </p:cNvPicPr>
                <p:nvPr/>
              </p:nvPicPr>
              <p:blipFill>
                <a:blip r:embed="rId6"/>
                <a:stretch>
                  <a:fillRect/>
                </a:stretch>
              </p:blipFill>
              <p:spPr>
                <a:xfrm>
                  <a:off x="805961" y="1488816"/>
                  <a:ext cx="664664" cy="479282"/>
                </a:xfrm>
                <a:prstGeom prst="rect">
                  <a:avLst/>
                </a:prstGeom>
              </p:spPr>
            </p:pic>
            <p:pic>
              <p:nvPicPr>
                <p:cNvPr id="48" name="Picture 47">
                  <a:extLst>
                    <a:ext uri="{FF2B5EF4-FFF2-40B4-BE49-F238E27FC236}">
                      <a16:creationId xmlns:a16="http://schemas.microsoft.com/office/drawing/2014/main" id="{9B598AF8-8E73-414D-B4A4-2EC007E5A6EE}"/>
                    </a:ext>
                  </a:extLst>
                </p:cNvPr>
                <p:cNvPicPr>
                  <a:picLocks noChangeAspect="1"/>
                </p:cNvPicPr>
                <p:nvPr/>
              </p:nvPicPr>
              <p:blipFill>
                <a:blip r:embed="rId7"/>
                <a:stretch>
                  <a:fillRect/>
                </a:stretch>
              </p:blipFill>
              <p:spPr>
                <a:xfrm>
                  <a:off x="3836380" y="3504459"/>
                  <a:ext cx="573354" cy="432757"/>
                </a:xfrm>
                <a:prstGeom prst="rect">
                  <a:avLst/>
                </a:prstGeom>
              </p:spPr>
            </p:pic>
            <p:pic>
              <p:nvPicPr>
                <p:cNvPr id="49" name="Picture 48">
                  <a:extLst>
                    <a:ext uri="{FF2B5EF4-FFF2-40B4-BE49-F238E27FC236}">
                      <a16:creationId xmlns:a16="http://schemas.microsoft.com/office/drawing/2014/main" id="{7A80D6D8-92B4-497C-B05C-9B48F7BBB4C8}"/>
                    </a:ext>
                  </a:extLst>
                </p:cNvPr>
                <p:cNvPicPr>
                  <a:picLocks noChangeAspect="1"/>
                </p:cNvPicPr>
                <p:nvPr/>
              </p:nvPicPr>
              <p:blipFill>
                <a:blip r:embed="rId8"/>
                <a:stretch>
                  <a:fillRect/>
                </a:stretch>
              </p:blipFill>
              <p:spPr>
                <a:xfrm>
                  <a:off x="9564898" y="1044112"/>
                  <a:ext cx="776510" cy="541480"/>
                </a:xfrm>
                <a:prstGeom prst="rect">
                  <a:avLst/>
                </a:prstGeom>
              </p:spPr>
            </p:pic>
            <p:pic>
              <p:nvPicPr>
                <p:cNvPr id="50" name="Picture 49">
                  <a:extLst>
                    <a:ext uri="{FF2B5EF4-FFF2-40B4-BE49-F238E27FC236}">
                      <a16:creationId xmlns:a16="http://schemas.microsoft.com/office/drawing/2014/main" id="{57B653C7-4FED-4956-B31D-F7951D71D26F}"/>
                    </a:ext>
                  </a:extLst>
                </p:cNvPr>
                <p:cNvPicPr>
                  <a:picLocks noChangeAspect="1"/>
                </p:cNvPicPr>
                <p:nvPr/>
              </p:nvPicPr>
              <p:blipFill>
                <a:blip r:embed="rId9"/>
                <a:stretch>
                  <a:fillRect/>
                </a:stretch>
              </p:blipFill>
              <p:spPr>
                <a:xfrm>
                  <a:off x="9749412" y="3270000"/>
                  <a:ext cx="488950" cy="499837"/>
                </a:xfrm>
                <a:prstGeom prst="rect">
                  <a:avLst/>
                </a:prstGeom>
              </p:spPr>
            </p:pic>
            <p:pic>
              <p:nvPicPr>
                <p:cNvPr id="51" name="Picture 50">
                  <a:extLst>
                    <a:ext uri="{FF2B5EF4-FFF2-40B4-BE49-F238E27FC236}">
                      <a16:creationId xmlns:a16="http://schemas.microsoft.com/office/drawing/2014/main" id="{63D6D6DC-6A0E-4768-BF62-FCD8E2D597F6}"/>
                    </a:ext>
                  </a:extLst>
                </p:cNvPr>
                <p:cNvPicPr>
                  <a:picLocks noChangeAspect="1"/>
                </p:cNvPicPr>
                <p:nvPr/>
              </p:nvPicPr>
              <p:blipFill>
                <a:blip r:embed="rId10"/>
                <a:stretch>
                  <a:fillRect/>
                </a:stretch>
              </p:blipFill>
              <p:spPr>
                <a:xfrm>
                  <a:off x="7666496" y="2129661"/>
                  <a:ext cx="551974" cy="691692"/>
                </a:xfrm>
                <a:prstGeom prst="rect">
                  <a:avLst/>
                </a:prstGeom>
              </p:spPr>
            </p:pic>
            <p:pic>
              <p:nvPicPr>
                <p:cNvPr id="52" name="Picture 51">
                  <a:extLst>
                    <a:ext uri="{FF2B5EF4-FFF2-40B4-BE49-F238E27FC236}">
                      <a16:creationId xmlns:a16="http://schemas.microsoft.com/office/drawing/2014/main" id="{7A0CA592-4C4F-4421-A9E9-7B2666B63436}"/>
                    </a:ext>
                  </a:extLst>
                </p:cNvPr>
                <p:cNvPicPr>
                  <a:picLocks noChangeAspect="1"/>
                </p:cNvPicPr>
                <p:nvPr/>
              </p:nvPicPr>
              <p:blipFill>
                <a:blip r:embed="rId11"/>
                <a:stretch>
                  <a:fillRect/>
                </a:stretch>
              </p:blipFill>
              <p:spPr>
                <a:xfrm>
                  <a:off x="6097523" y="813256"/>
                  <a:ext cx="653054" cy="653054"/>
                </a:xfrm>
                <a:prstGeom prst="rect">
                  <a:avLst/>
                </a:prstGeom>
              </p:spPr>
            </p:pic>
            <p:pic>
              <p:nvPicPr>
                <p:cNvPr id="53" name="Graphic 52" descr="Thermometer with solid fill">
                  <a:extLst>
                    <a:ext uri="{FF2B5EF4-FFF2-40B4-BE49-F238E27FC236}">
                      <a16:creationId xmlns:a16="http://schemas.microsoft.com/office/drawing/2014/main" id="{84C8A1EF-D9AA-480C-B9DB-41AD12852380}"/>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895296" y="1983722"/>
                  <a:ext cx="573354" cy="549795"/>
                </a:xfrm>
                <a:prstGeom prst="rect">
                  <a:avLst/>
                </a:prstGeom>
              </p:spPr>
            </p:pic>
            <p:pic>
              <p:nvPicPr>
                <p:cNvPr id="54" name="Graphic 53" descr="Head with gears with solid fill">
                  <a:extLst>
                    <a:ext uri="{FF2B5EF4-FFF2-40B4-BE49-F238E27FC236}">
                      <a16:creationId xmlns:a16="http://schemas.microsoft.com/office/drawing/2014/main" id="{FC4CBB3E-21B1-496D-A2B6-05F5A4E254C0}"/>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945914" y="2723863"/>
                  <a:ext cx="618451" cy="618451"/>
                </a:xfrm>
                <a:prstGeom prst="rect">
                  <a:avLst/>
                </a:prstGeom>
              </p:spPr>
            </p:pic>
            <p:cxnSp>
              <p:nvCxnSpPr>
                <p:cNvPr id="55" name="Straight Arrow Connector 54">
                  <a:extLst>
                    <a:ext uri="{FF2B5EF4-FFF2-40B4-BE49-F238E27FC236}">
                      <a16:creationId xmlns:a16="http://schemas.microsoft.com/office/drawing/2014/main" id="{90A6B893-620B-4F34-A61C-CACEDADED595}"/>
                    </a:ext>
                  </a:extLst>
                </p:cNvPr>
                <p:cNvCxnSpPr>
                  <a:cxnSpLocks/>
                </p:cNvCxnSpPr>
                <p:nvPr/>
              </p:nvCxnSpPr>
              <p:spPr>
                <a:xfrm>
                  <a:off x="1854157" y="2593910"/>
                  <a:ext cx="334855"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56" name="Flowchart: Alternate Process 55">
                  <a:extLst>
                    <a:ext uri="{FF2B5EF4-FFF2-40B4-BE49-F238E27FC236}">
                      <a16:creationId xmlns:a16="http://schemas.microsoft.com/office/drawing/2014/main" id="{C1E054E1-A1D1-4DC9-9725-F72599ED3841}"/>
                    </a:ext>
                  </a:extLst>
                </p:cNvPr>
                <p:cNvSpPr/>
                <p:nvPr/>
              </p:nvSpPr>
              <p:spPr>
                <a:xfrm>
                  <a:off x="378647" y="1953696"/>
                  <a:ext cx="1316161" cy="1282851"/>
                </a:xfrm>
                <a:prstGeom prst="flowChartAlternateProcess">
                  <a:avLst/>
                </a:prstGeom>
                <a:solidFill>
                  <a:srgbClr val="7030A0"/>
                </a:solidFill>
                <a:ln/>
              </p:spPr>
              <p:style>
                <a:lnRef idx="1">
                  <a:schemeClr val="accent5"/>
                </a:lnRef>
                <a:fillRef idx="3">
                  <a:schemeClr val="accent5"/>
                </a:fillRef>
                <a:effectRef idx="2">
                  <a:schemeClr val="accent5"/>
                </a:effectRef>
                <a:fontRef idx="minor">
                  <a:schemeClr val="lt1"/>
                </a:fontRef>
              </p:style>
              <p:txBody>
                <a:bodyPr rtlCol="0" anchor="ctr"/>
                <a:lstStyle/>
                <a:p>
                  <a:pPr algn="ctr"/>
                  <a:r>
                    <a:rPr lang="en-IN" sz="1600" dirty="0">
                      <a:latin typeface="Calibri" panose="020F0502020204030204" pitchFamily="34" charset="0"/>
                      <a:cs typeface="Calibri" panose="020F0502020204030204" pitchFamily="34" charset="0"/>
                    </a:rPr>
                    <a:t>Animal at time of calving</a:t>
                  </a:r>
                </a:p>
              </p:txBody>
            </p:sp>
            <p:sp>
              <p:nvSpPr>
                <p:cNvPr id="57" name="Flowchart: Alternate Process 56">
                  <a:extLst>
                    <a:ext uri="{FF2B5EF4-FFF2-40B4-BE49-F238E27FC236}">
                      <a16:creationId xmlns:a16="http://schemas.microsoft.com/office/drawing/2014/main" id="{90357E32-B68B-48D5-9F59-110FE3ED7E24}"/>
                    </a:ext>
                  </a:extLst>
                </p:cNvPr>
                <p:cNvSpPr/>
                <p:nvPr/>
              </p:nvSpPr>
              <p:spPr>
                <a:xfrm>
                  <a:off x="2252603" y="779088"/>
                  <a:ext cx="1338115" cy="978605"/>
                </a:xfrm>
                <a:prstGeom prst="flowChartAlternateProcess">
                  <a:avLst/>
                </a:prstGeom>
                <a:solidFill>
                  <a:schemeClr val="accent1">
                    <a:lumMod val="50000"/>
                  </a:schemeClr>
                </a:solidFill>
                <a:ln/>
              </p:spPr>
              <p:style>
                <a:lnRef idx="1">
                  <a:schemeClr val="accent5"/>
                </a:lnRef>
                <a:fillRef idx="3">
                  <a:schemeClr val="accent5"/>
                </a:fillRef>
                <a:effectRef idx="2">
                  <a:schemeClr val="accent5"/>
                </a:effectRef>
                <a:fontRef idx="minor">
                  <a:schemeClr val="lt1"/>
                </a:fontRef>
              </p:style>
              <p:txBody>
                <a:bodyPr rtlCol="0" anchor="ctr"/>
                <a:lstStyle/>
                <a:p>
                  <a:pPr algn="ctr"/>
                  <a:r>
                    <a:rPr lang="en-IN" sz="1600" dirty="0">
                      <a:latin typeface="Calibri" panose="020F0502020204030204" pitchFamily="34" charset="0"/>
                      <a:cs typeface="Calibri" panose="020F0502020204030204" pitchFamily="34" charset="0"/>
                    </a:rPr>
                    <a:t>Change in movement</a:t>
                  </a:r>
                </a:p>
              </p:txBody>
            </p:sp>
          </p:grpSp>
        </p:grpSp>
      </p:grpSp>
    </p:spTree>
    <p:extLst>
      <p:ext uri="{BB962C8B-B14F-4D97-AF65-F5344CB8AC3E}">
        <p14:creationId xmlns:p14="http://schemas.microsoft.com/office/powerpoint/2010/main" val="39588818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32E9F2-C620-4FC8-8F0A-A41F3E18EE1C}"/>
              </a:ext>
            </a:extLst>
          </p:cNvPr>
          <p:cNvSpPr>
            <a:spLocks noGrp="1"/>
          </p:cNvSpPr>
          <p:nvPr>
            <p:ph type="title"/>
          </p:nvPr>
        </p:nvSpPr>
        <p:spPr>
          <a:xfrm>
            <a:off x="786729" y="1063641"/>
            <a:ext cx="7322101" cy="532246"/>
          </a:xfrm>
        </p:spPr>
        <p:txBody>
          <a:bodyPr/>
          <a:lstStyle/>
          <a:p>
            <a:r>
              <a:rPr lang="en-US" dirty="0">
                <a:solidFill>
                  <a:schemeClr val="accent2">
                    <a:lumMod val="25000"/>
                  </a:schemeClr>
                </a:solidFill>
              </a:rPr>
              <a:t>ANALYSIS OF RESULT</a:t>
            </a:r>
          </a:p>
        </p:txBody>
      </p:sp>
      <p:sp>
        <p:nvSpPr>
          <p:cNvPr id="4" name="TextBox 3">
            <a:extLst>
              <a:ext uri="{FF2B5EF4-FFF2-40B4-BE49-F238E27FC236}">
                <a16:creationId xmlns:a16="http://schemas.microsoft.com/office/drawing/2014/main" id="{C7D94930-2B29-47DB-B2A9-8C85744D25F9}"/>
              </a:ext>
            </a:extLst>
          </p:cNvPr>
          <p:cNvSpPr txBox="1"/>
          <p:nvPr/>
        </p:nvSpPr>
        <p:spPr>
          <a:xfrm>
            <a:off x="1026543" y="2070340"/>
            <a:ext cx="9670212" cy="3600986"/>
          </a:xfrm>
          <a:prstGeom prst="rect">
            <a:avLst/>
          </a:prstGeom>
          <a:noFill/>
        </p:spPr>
        <p:txBody>
          <a:bodyPr wrap="square" rtlCol="0">
            <a:spAutoFit/>
          </a:bodyPr>
          <a:lstStyle/>
          <a:p>
            <a:pPr marL="457200" indent="-457200" algn="just">
              <a:lnSpc>
                <a:spcPct val="150000"/>
              </a:lnSpc>
              <a:spcAft>
                <a:spcPts val="900"/>
              </a:spcAft>
            </a:pPr>
            <a:r>
              <a:rPr lang="en-IN" sz="2000" dirty="0">
                <a:latin typeface="+mj-lt"/>
              </a:rPr>
              <a:t>By implementing this idea, </a:t>
            </a:r>
          </a:p>
          <a:p>
            <a:pPr marL="914400" lvl="1" indent="-457200" algn="just">
              <a:lnSpc>
                <a:spcPct val="150000"/>
              </a:lnSpc>
              <a:spcAft>
                <a:spcPts val="900"/>
              </a:spcAft>
              <a:buFont typeface="Arial" panose="020B0604020202020204" pitchFamily="34" charset="0"/>
              <a:buChar char="•"/>
            </a:pPr>
            <a:r>
              <a:rPr lang="en-IN" sz="2000" dirty="0">
                <a:latin typeface="+mj-lt"/>
              </a:rPr>
              <a:t>The risk during calving can be eliminated.</a:t>
            </a:r>
          </a:p>
          <a:p>
            <a:pPr marL="914400" lvl="1" indent="-457200" algn="just">
              <a:lnSpc>
                <a:spcPct val="150000"/>
              </a:lnSpc>
              <a:spcAft>
                <a:spcPts val="900"/>
              </a:spcAft>
              <a:buFont typeface="Arial" panose="020B0604020202020204" pitchFamily="34" charset="0"/>
              <a:buChar char="•"/>
            </a:pPr>
            <a:r>
              <a:rPr lang="en-IN" sz="2000" dirty="0">
                <a:latin typeface="+mj-lt"/>
              </a:rPr>
              <a:t>Calves can be protected from becoming prey for omnivorous animals.</a:t>
            </a:r>
          </a:p>
          <a:p>
            <a:pPr marL="914400" lvl="1" indent="-457200" algn="just">
              <a:lnSpc>
                <a:spcPct val="150000"/>
              </a:lnSpc>
              <a:spcAft>
                <a:spcPts val="900"/>
              </a:spcAft>
              <a:buFont typeface="Arial" panose="020B0604020202020204" pitchFamily="34" charset="0"/>
              <a:buChar char="•"/>
            </a:pPr>
            <a:r>
              <a:rPr lang="en-IN" sz="2000" dirty="0">
                <a:latin typeface="+mj-lt"/>
              </a:rPr>
              <a:t>Monitoring time can be reduced and cattle breeders can relax themselves.</a:t>
            </a:r>
          </a:p>
          <a:p>
            <a:endParaRPr lang="en-IN" dirty="0"/>
          </a:p>
        </p:txBody>
      </p:sp>
    </p:spTree>
    <p:extLst>
      <p:ext uri="{BB962C8B-B14F-4D97-AF65-F5344CB8AC3E}">
        <p14:creationId xmlns:p14="http://schemas.microsoft.com/office/powerpoint/2010/main" val="13613556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32E9F2-C620-4FC8-8F0A-A41F3E18EE1C}"/>
              </a:ext>
            </a:extLst>
          </p:cNvPr>
          <p:cNvSpPr>
            <a:spLocks noGrp="1"/>
          </p:cNvSpPr>
          <p:nvPr>
            <p:ph type="title"/>
          </p:nvPr>
        </p:nvSpPr>
        <p:spPr>
          <a:xfrm>
            <a:off x="786729" y="718584"/>
            <a:ext cx="7322101" cy="532246"/>
          </a:xfrm>
        </p:spPr>
        <p:txBody>
          <a:bodyPr/>
          <a:lstStyle/>
          <a:p>
            <a:r>
              <a:rPr lang="en-US" dirty="0">
                <a:solidFill>
                  <a:schemeClr val="accent2">
                    <a:lumMod val="25000"/>
                  </a:schemeClr>
                </a:solidFill>
              </a:rPr>
              <a:t>REVENUE MODEL</a:t>
            </a:r>
          </a:p>
        </p:txBody>
      </p:sp>
      <p:graphicFrame>
        <p:nvGraphicFramePr>
          <p:cNvPr id="5" name="Table 5">
            <a:extLst>
              <a:ext uri="{FF2B5EF4-FFF2-40B4-BE49-F238E27FC236}">
                <a16:creationId xmlns:a16="http://schemas.microsoft.com/office/drawing/2014/main" id="{58C83FAC-B977-4A4A-AF2F-85A17D535B1B}"/>
              </a:ext>
            </a:extLst>
          </p:cNvPr>
          <p:cNvGraphicFramePr>
            <a:graphicFrameLocks noGrp="1"/>
          </p:cNvGraphicFramePr>
          <p:nvPr>
            <p:extLst>
              <p:ext uri="{D42A27DB-BD31-4B8C-83A1-F6EECF244321}">
                <p14:modId xmlns:p14="http://schemas.microsoft.com/office/powerpoint/2010/main" val="3585056751"/>
              </p:ext>
            </p:extLst>
          </p:nvPr>
        </p:nvGraphicFramePr>
        <p:xfrm>
          <a:off x="1494878" y="1439325"/>
          <a:ext cx="8993118" cy="4182676"/>
        </p:xfrm>
        <a:graphic>
          <a:graphicData uri="http://schemas.openxmlformats.org/drawingml/2006/table">
            <a:tbl>
              <a:tblPr firstRow="1" bandRow="1">
                <a:tableStyleId>{073A0DAA-6AF3-43AB-8588-CEC1D06C72B9}</a:tableStyleId>
              </a:tblPr>
              <a:tblGrid>
                <a:gridCol w="2997706">
                  <a:extLst>
                    <a:ext uri="{9D8B030D-6E8A-4147-A177-3AD203B41FA5}">
                      <a16:colId xmlns:a16="http://schemas.microsoft.com/office/drawing/2014/main" val="129546222"/>
                    </a:ext>
                  </a:extLst>
                </a:gridCol>
                <a:gridCol w="2997706">
                  <a:extLst>
                    <a:ext uri="{9D8B030D-6E8A-4147-A177-3AD203B41FA5}">
                      <a16:colId xmlns:a16="http://schemas.microsoft.com/office/drawing/2014/main" val="1408659081"/>
                    </a:ext>
                  </a:extLst>
                </a:gridCol>
                <a:gridCol w="2997706">
                  <a:extLst>
                    <a:ext uri="{9D8B030D-6E8A-4147-A177-3AD203B41FA5}">
                      <a16:colId xmlns:a16="http://schemas.microsoft.com/office/drawing/2014/main" val="2850628059"/>
                    </a:ext>
                  </a:extLst>
                </a:gridCol>
              </a:tblGrid>
              <a:tr h="439041">
                <a:tc>
                  <a:txBody>
                    <a:bodyPr/>
                    <a:lstStyle/>
                    <a:p>
                      <a:r>
                        <a:rPr lang="en-IN" dirty="0"/>
                        <a:t>UTILITIES</a:t>
                      </a:r>
                    </a:p>
                  </a:txBody>
                  <a:tcPr/>
                </a:tc>
                <a:tc>
                  <a:txBody>
                    <a:bodyPr/>
                    <a:lstStyle/>
                    <a:p>
                      <a:r>
                        <a:rPr lang="en-IN" dirty="0"/>
                        <a:t>PRICE(Rs.) With Surveillance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PRICE(Rs.) Without Surveillance</a:t>
                      </a:r>
                    </a:p>
                  </a:txBody>
                  <a:tcPr/>
                </a:tc>
                <a:extLst>
                  <a:ext uri="{0D108BD9-81ED-4DB2-BD59-A6C34878D82A}">
                    <a16:rowId xmlns:a16="http://schemas.microsoft.com/office/drawing/2014/main" val="1074152548"/>
                  </a:ext>
                </a:extLst>
              </a:tr>
              <a:tr h="38949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Arduino Uno</a:t>
                      </a:r>
                      <a:endParaRPr lang="en-IN"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1699</a:t>
                      </a:r>
                      <a:endParaRPr lang="en-IN" dirty="0"/>
                    </a:p>
                  </a:txBody>
                  <a:tcPr/>
                </a:tc>
                <a:tc>
                  <a:txBody>
                    <a:bodyPr/>
                    <a:lstStyle/>
                    <a:p>
                      <a:pPr algn="ctr"/>
                      <a:r>
                        <a:rPr lang="en-IN" dirty="0"/>
                        <a:t>1699</a:t>
                      </a:r>
                    </a:p>
                  </a:txBody>
                  <a:tcPr/>
                </a:tc>
                <a:extLst>
                  <a:ext uri="{0D108BD9-81ED-4DB2-BD59-A6C34878D82A}">
                    <a16:rowId xmlns:a16="http://schemas.microsoft.com/office/drawing/2014/main" val="2560563830"/>
                  </a:ext>
                </a:extLst>
              </a:tr>
              <a:tr h="67227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Accelerometer GY-521</a:t>
                      </a:r>
                      <a:endParaRPr lang="en-IN"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299</a:t>
                      </a:r>
                      <a:endParaRPr lang="en-IN" dirty="0"/>
                    </a:p>
                  </a:txBody>
                  <a:tcPr/>
                </a:tc>
                <a:tc>
                  <a:txBody>
                    <a:bodyPr/>
                    <a:lstStyle/>
                    <a:p>
                      <a:pPr algn="ctr"/>
                      <a:r>
                        <a:rPr lang="en-IN" dirty="0"/>
                        <a:t>299</a:t>
                      </a:r>
                    </a:p>
                  </a:txBody>
                  <a:tcPr/>
                </a:tc>
                <a:extLst>
                  <a:ext uri="{0D108BD9-81ED-4DB2-BD59-A6C34878D82A}">
                    <a16:rowId xmlns:a16="http://schemas.microsoft.com/office/drawing/2014/main" val="829314600"/>
                  </a:ext>
                </a:extLst>
              </a:tr>
              <a:tr h="38949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Temperature Sensor MLX90614</a:t>
                      </a:r>
                      <a:endParaRPr lang="en-IN"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1699</a:t>
                      </a:r>
                      <a:endParaRPr lang="en-IN" dirty="0"/>
                    </a:p>
                  </a:txBody>
                  <a:tcPr/>
                </a:tc>
                <a:tc>
                  <a:txBody>
                    <a:bodyPr/>
                    <a:lstStyle/>
                    <a:p>
                      <a:pPr algn="ctr"/>
                      <a:r>
                        <a:rPr lang="en-IN" dirty="0"/>
                        <a:t>1699</a:t>
                      </a:r>
                    </a:p>
                  </a:txBody>
                  <a:tcPr/>
                </a:tc>
                <a:extLst>
                  <a:ext uri="{0D108BD9-81ED-4DB2-BD59-A6C34878D82A}">
                    <a16:rowId xmlns:a16="http://schemas.microsoft.com/office/drawing/2014/main" val="1179317640"/>
                  </a:ext>
                </a:extLst>
              </a:tr>
              <a:tr h="38949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Buzzer</a:t>
                      </a:r>
                      <a:endParaRPr lang="en-IN"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49</a:t>
                      </a:r>
                      <a:endParaRPr lang="en-IN" dirty="0"/>
                    </a:p>
                  </a:txBody>
                  <a:tcPr/>
                </a:tc>
                <a:tc>
                  <a:txBody>
                    <a:bodyPr/>
                    <a:lstStyle/>
                    <a:p>
                      <a:pPr algn="ctr"/>
                      <a:r>
                        <a:rPr lang="en-IN" dirty="0"/>
                        <a:t>49</a:t>
                      </a:r>
                    </a:p>
                  </a:txBody>
                  <a:tcPr/>
                </a:tc>
                <a:extLst>
                  <a:ext uri="{0D108BD9-81ED-4DB2-BD59-A6C34878D82A}">
                    <a16:rowId xmlns:a16="http://schemas.microsoft.com/office/drawing/2014/main" val="3692503045"/>
                  </a:ext>
                </a:extLst>
              </a:tr>
              <a:tr h="38949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Raspberry Pi 4 </a:t>
                      </a:r>
                      <a:endParaRPr lang="en-IN"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4199</a:t>
                      </a:r>
                      <a:endParaRPr lang="en-IN" dirty="0"/>
                    </a:p>
                  </a:txBody>
                  <a:tcPr/>
                </a:tc>
                <a:tc>
                  <a:txBody>
                    <a:bodyPr/>
                    <a:lstStyle/>
                    <a:p>
                      <a:pPr algn="ctr"/>
                      <a:r>
                        <a:rPr lang="en-IN" dirty="0"/>
                        <a:t>4199</a:t>
                      </a:r>
                    </a:p>
                  </a:txBody>
                  <a:tcPr/>
                </a:tc>
                <a:extLst>
                  <a:ext uri="{0D108BD9-81ED-4DB2-BD59-A6C34878D82A}">
                    <a16:rowId xmlns:a16="http://schemas.microsoft.com/office/drawing/2014/main" val="344221675"/>
                  </a:ext>
                </a:extLst>
              </a:tr>
              <a:tr h="67227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Surveillance Camera System</a:t>
                      </a:r>
                      <a:endParaRPr lang="en-IN"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11,566</a:t>
                      </a:r>
                      <a:endParaRPr lang="en-IN" dirty="0"/>
                    </a:p>
                    <a:p>
                      <a:pPr algn="ctr"/>
                      <a:endParaRPr lang="en-IN" dirty="0"/>
                    </a:p>
                  </a:txBody>
                  <a:tcPr/>
                </a:tc>
                <a:tc>
                  <a:txBody>
                    <a:bodyPr/>
                    <a:lstStyle/>
                    <a:p>
                      <a:pPr algn="ctr"/>
                      <a:r>
                        <a:rPr lang="en-IN" dirty="0"/>
                        <a:t>-</a:t>
                      </a:r>
                    </a:p>
                  </a:txBody>
                  <a:tcPr/>
                </a:tc>
                <a:extLst>
                  <a:ext uri="{0D108BD9-81ED-4DB2-BD59-A6C34878D82A}">
                    <a16:rowId xmlns:a16="http://schemas.microsoft.com/office/drawing/2014/main" val="3480089365"/>
                  </a:ext>
                </a:extLst>
              </a:tr>
              <a:tr h="38949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Total</a:t>
                      </a:r>
                      <a:endParaRPr lang="en-IN"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19,511</a:t>
                      </a:r>
                      <a:endParaRPr lang="en-IN" dirty="0"/>
                    </a:p>
                  </a:txBody>
                  <a:tcPr/>
                </a:tc>
                <a:tc>
                  <a:txBody>
                    <a:bodyPr/>
                    <a:lstStyle/>
                    <a:p>
                      <a:pPr algn="ctr"/>
                      <a:r>
                        <a:rPr lang="en-IN" dirty="0"/>
                        <a:t>7945</a:t>
                      </a:r>
                    </a:p>
                  </a:txBody>
                  <a:tcPr/>
                </a:tc>
                <a:extLst>
                  <a:ext uri="{0D108BD9-81ED-4DB2-BD59-A6C34878D82A}">
                    <a16:rowId xmlns:a16="http://schemas.microsoft.com/office/drawing/2014/main" val="1844592091"/>
                  </a:ext>
                </a:extLst>
              </a:tr>
            </a:tbl>
          </a:graphicData>
        </a:graphic>
      </p:graphicFrame>
    </p:spTree>
    <p:extLst>
      <p:ext uri="{BB962C8B-B14F-4D97-AF65-F5344CB8AC3E}">
        <p14:creationId xmlns:p14="http://schemas.microsoft.com/office/powerpoint/2010/main" val="34944937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353100-3076-4726-B6E8-AE7CD2CCFA3F}"/>
              </a:ext>
            </a:extLst>
          </p:cNvPr>
          <p:cNvSpPr>
            <a:spLocks noGrp="1"/>
          </p:cNvSpPr>
          <p:nvPr>
            <p:ph type="title"/>
          </p:nvPr>
        </p:nvSpPr>
        <p:spPr>
          <a:xfrm>
            <a:off x="1097279" y="3429000"/>
            <a:ext cx="6097151" cy="340743"/>
          </a:xfrm>
        </p:spPr>
        <p:txBody>
          <a:bodyPr/>
          <a:lstStyle/>
          <a:p>
            <a:r>
              <a:rPr lang="en-US" sz="2400" dirty="0"/>
              <a:t>References</a:t>
            </a:r>
          </a:p>
        </p:txBody>
      </p:sp>
      <p:sp>
        <p:nvSpPr>
          <p:cNvPr id="20" name="Text Placeholder 19">
            <a:extLst>
              <a:ext uri="{FF2B5EF4-FFF2-40B4-BE49-F238E27FC236}">
                <a16:creationId xmlns:a16="http://schemas.microsoft.com/office/drawing/2014/main" id="{5AEC0676-36E0-374F-8480-880FE68CC821}"/>
              </a:ext>
            </a:extLst>
          </p:cNvPr>
          <p:cNvSpPr>
            <a:spLocks noGrp="1"/>
          </p:cNvSpPr>
          <p:nvPr>
            <p:ph type="body" sz="half" idx="2"/>
          </p:nvPr>
        </p:nvSpPr>
        <p:spPr>
          <a:xfrm>
            <a:off x="1127472" y="4014644"/>
            <a:ext cx="10113264" cy="1400038"/>
          </a:xfrm>
        </p:spPr>
        <p:txBody>
          <a:bodyPr>
            <a:normAutofit/>
          </a:bodyPr>
          <a:lstStyle/>
          <a:p>
            <a:pPr>
              <a:lnSpc>
                <a:spcPts val="2000"/>
              </a:lnSpc>
            </a:pPr>
            <a:r>
              <a:rPr lang="en-US" sz="1600" dirty="0">
                <a:hlinkClick r:id="rId2"/>
              </a:rPr>
              <a:t>https://researchoutput.csu.edu.au/ws/portalfiles/portal/24522543/B.NBP.1619_Final_Report.pdf</a:t>
            </a:r>
            <a:endParaRPr lang="en-US" sz="1600" dirty="0"/>
          </a:p>
          <a:p>
            <a:pPr>
              <a:lnSpc>
                <a:spcPts val="2000"/>
              </a:lnSpc>
            </a:pPr>
            <a:r>
              <a:rPr lang="en-US" sz="1600" dirty="0">
                <a:hlinkClick r:id="rId3"/>
              </a:rPr>
              <a:t>https://www.mdpi.com/2072-4292/12/23/3963/htm</a:t>
            </a:r>
            <a:endParaRPr lang="en-US" sz="1600" dirty="0"/>
          </a:p>
        </p:txBody>
      </p:sp>
      <p:pic>
        <p:nvPicPr>
          <p:cNvPr id="4100" name="Picture 4" descr="1,889,304 Team Photos - Free &amp;amp;amp; Royalty-Free Stock Photos from Dreamstime">
            <a:extLst>
              <a:ext uri="{FF2B5EF4-FFF2-40B4-BE49-F238E27FC236}">
                <a16:creationId xmlns:a16="http://schemas.microsoft.com/office/drawing/2014/main" id="{3446CCEA-79CF-49E3-B351-B6D938BB77F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27" t="45854" r="427" b="13784"/>
          <a:stretch/>
        </p:blipFill>
        <p:spPr bwMode="auto">
          <a:xfrm>
            <a:off x="1815861" y="923026"/>
            <a:ext cx="8075613" cy="23636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22172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EC6BDE9-25B9-4C9E-ABAF-0321AEF93AAB}"/>
              </a:ext>
            </a:extLst>
          </p:cNvPr>
          <p:cNvSpPr txBox="1">
            <a:spLocks/>
          </p:cNvSpPr>
          <p:nvPr/>
        </p:nvSpPr>
        <p:spPr>
          <a:xfrm>
            <a:off x="838634" y="928714"/>
            <a:ext cx="10769600" cy="4255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2800" kern="1200" cap="all" spc="-50" baseline="0">
                <a:solidFill>
                  <a:schemeClr val="tx1">
                    <a:lumMod val="75000"/>
                    <a:lumOff val="25000"/>
                  </a:schemeClr>
                </a:solidFill>
                <a:latin typeface="+mj-lt"/>
                <a:ea typeface="+mj-ea"/>
                <a:cs typeface="+mj-cs"/>
              </a:defRPr>
            </a:lvl1pPr>
          </a:lstStyle>
          <a:p>
            <a:r>
              <a:rPr lang="en-US" dirty="0">
                <a:solidFill>
                  <a:schemeClr val="accent2">
                    <a:lumMod val="25000"/>
                  </a:schemeClr>
                </a:solidFill>
              </a:rPr>
              <a:t>ABSTRACT</a:t>
            </a:r>
          </a:p>
        </p:txBody>
      </p:sp>
      <p:sp>
        <p:nvSpPr>
          <p:cNvPr id="2" name="TextBox 1">
            <a:extLst>
              <a:ext uri="{FF2B5EF4-FFF2-40B4-BE49-F238E27FC236}">
                <a16:creationId xmlns:a16="http://schemas.microsoft.com/office/drawing/2014/main" id="{C7A25839-99DD-48D1-BCAB-E7E9CD7E91F7}"/>
              </a:ext>
            </a:extLst>
          </p:cNvPr>
          <p:cNvSpPr txBox="1"/>
          <p:nvPr/>
        </p:nvSpPr>
        <p:spPr>
          <a:xfrm>
            <a:off x="1206758" y="1404971"/>
            <a:ext cx="9318172" cy="3970318"/>
          </a:xfrm>
          <a:prstGeom prst="rect">
            <a:avLst/>
          </a:prstGeom>
          <a:noFill/>
        </p:spPr>
        <p:txBody>
          <a:bodyPr wrap="square" rtlCol="0">
            <a:spAutoFit/>
          </a:bodyPr>
          <a:lstStyle/>
          <a:p>
            <a:pPr algn="just"/>
            <a:r>
              <a:rPr lang="en-US" sz="1400" dirty="0"/>
              <a:t>Researchers have found that almost 50% of all calf deaths within the first 24 hours after birth are a result of calving difficulty. Difficult calving may cause Dystocia, acidosis and hypoxia. Cattle breeders are unaware of the calving time of the cow, they don’t know how long calving had been happening. So, it is inevitable to eliminate the calving complications due to lack of monitoring by calving alert systems. </a:t>
            </a:r>
          </a:p>
          <a:p>
            <a:pPr algn="just"/>
            <a:endParaRPr lang="en-US" sz="1400" dirty="0"/>
          </a:p>
          <a:p>
            <a:pPr algn="just"/>
            <a:r>
              <a:rPr lang="en-US" sz="1400" dirty="0"/>
              <a:t>Calving alert tool is a tail-mounted sensor that measures tail movements. The device is placed on the tail of the cow opposite to cow’s vulva. Cameras are fixed in the cattle farm where the physical movement of the cow is monitored and analyzed. AI based detection system can detect the physical movement of the cow during labor. On the day of calving, cow will have increased tail movement and drop in temperature near vulva. The calving alert tool will have sensors which can detect the tail movements and the contractions of the vulva. Sensors also checks the temperature of the vulva. When the cow reaches a certain level of intensity, tail movement and temperature, the Calving alert tool alerts the farmer through the SMS, phone call and also through the notifications in the app. </a:t>
            </a:r>
          </a:p>
          <a:p>
            <a:pPr algn="just"/>
            <a:endParaRPr lang="en-US" sz="1400" dirty="0"/>
          </a:p>
          <a:p>
            <a:pPr algn="just"/>
            <a:r>
              <a:rPr lang="en-US" sz="1400" dirty="0"/>
              <a:t>The calving alert tool can be connected with multiple users. In addition there will be a sound alarm alerting the cattle breeders. The camera monitors the physical movement of the cow and processes the data using Artificial Intelligence and Machine learning. By combined analysis of calving alert tool and calving monitoring system survivability of the cow and the calf can be increased.</a:t>
            </a:r>
            <a:endParaRPr lang="en-IN" sz="1400" dirty="0"/>
          </a:p>
        </p:txBody>
      </p:sp>
    </p:spTree>
    <p:extLst>
      <p:ext uri="{BB962C8B-B14F-4D97-AF65-F5344CB8AC3E}">
        <p14:creationId xmlns:p14="http://schemas.microsoft.com/office/powerpoint/2010/main" val="4479929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EC6BDE9-25B9-4C9E-ABAF-0321AEF93AAB}"/>
              </a:ext>
            </a:extLst>
          </p:cNvPr>
          <p:cNvSpPr txBox="1">
            <a:spLocks/>
          </p:cNvSpPr>
          <p:nvPr/>
        </p:nvSpPr>
        <p:spPr>
          <a:xfrm>
            <a:off x="838634" y="928714"/>
            <a:ext cx="10769600" cy="4255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2800" kern="1200" cap="all" spc="-50" baseline="0">
                <a:solidFill>
                  <a:schemeClr val="tx1">
                    <a:lumMod val="75000"/>
                    <a:lumOff val="25000"/>
                  </a:schemeClr>
                </a:solidFill>
                <a:latin typeface="+mj-lt"/>
                <a:ea typeface="+mj-ea"/>
                <a:cs typeface="+mj-cs"/>
              </a:defRPr>
            </a:lvl1pPr>
          </a:lstStyle>
          <a:p>
            <a:r>
              <a:rPr lang="en-US" dirty="0">
                <a:solidFill>
                  <a:schemeClr val="accent2">
                    <a:lumMod val="25000"/>
                  </a:schemeClr>
                </a:solidFill>
              </a:rPr>
              <a:t>Problem Statement</a:t>
            </a:r>
          </a:p>
        </p:txBody>
      </p:sp>
      <p:grpSp>
        <p:nvGrpSpPr>
          <p:cNvPr id="38" name="Group 37">
            <a:extLst>
              <a:ext uri="{FF2B5EF4-FFF2-40B4-BE49-F238E27FC236}">
                <a16:creationId xmlns:a16="http://schemas.microsoft.com/office/drawing/2014/main" id="{0A9B3B8D-0D9A-4176-A860-82514F1C1B41}"/>
              </a:ext>
            </a:extLst>
          </p:cNvPr>
          <p:cNvGrpSpPr/>
          <p:nvPr/>
        </p:nvGrpSpPr>
        <p:grpSpPr>
          <a:xfrm>
            <a:off x="1127829" y="1060499"/>
            <a:ext cx="10155063" cy="4591571"/>
            <a:chOff x="-245168" y="717920"/>
            <a:chExt cx="12286225" cy="5895515"/>
          </a:xfrm>
        </p:grpSpPr>
        <p:sp>
          <p:nvSpPr>
            <p:cNvPr id="39" name="Freeform: Shape 38">
              <a:extLst>
                <a:ext uri="{FF2B5EF4-FFF2-40B4-BE49-F238E27FC236}">
                  <a16:creationId xmlns:a16="http://schemas.microsoft.com/office/drawing/2014/main" id="{2230EF2D-A1E0-4FB0-9805-06CC494F81FE}"/>
                </a:ext>
              </a:extLst>
            </p:cNvPr>
            <p:cNvSpPr/>
            <p:nvPr/>
          </p:nvSpPr>
          <p:spPr>
            <a:xfrm rot="13382262">
              <a:off x="4787409" y="717920"/>
              <a:ext cx="2734034" cy="2726522"/>
            </a:xfrm>
            <a:custGeom>
              <a:avLst/>
              <a:gdLst>
                <a:gd name="connsiteX0" fmla="*/ 2219588 w 2734034"/>
                <a:gd name="connsiteY0" fmla="*/ 2215092 h 2651080"/>
                <a:gd name="connsiteX1" fmla="*/ 48821 w 2734034"/>
                <a:gd name="connsiteY1" fmla="*/ 2252002 h 2651080"/>
                <a:gd name="connsiteX2" fmla="*/ 0 w 2734034"/>
                <a:gd name="connsiteY2" fmla="*/ 2204739 h 2651080"/>
                <a:gd name="connsiteX3" fmla="*/ 185351 w 2734034"/>
                <a:gd name="connsiteY3" fmla="*/ 2031668 h 2651080"/>
                <a:gd name="connsiteX4" fmla="*/ 215520 w 2734034"/>
                <a:gd name="connsiteY4" fmla="*/ 2060875 h 2651080"/>
                <a:gd name="connsiteX5" fmla="*/ 2046520 w 2734034"/>
                <a:gd name="connsiteY5" fmla="*/ 2029742 h 2651080"/>
                <a:gd name="connsiteX6" fmla="*/ 2202900 w 2734034"/>
                <a:gd name="connsiteY6" fmla="*/ 205167 h 2651080"/>
                <a:gd name="connsiteX7" fmla="*/ 2175827 w 2734034"/>
                <a:gd name="connsiteY7" fmla="*/ 173069 h 2651080"/>
                <a:gd name="connsiteX8" fmla="*/ 2361177 w 2734034"/>
                <a:gd name="connsiteY8" fmla="*/ 0 h 2651080"/>
                <a:gd name="connsiteX9" fmla="*/ 2404987 w 2734034"/>
                <a:gd name="connsiteY9" fmla="*/ 51941 h 2651080"/>
                <a:gd name="connsiteX10" fmla="*/ 2219588 w 2734034"/>
                <a:gd name="connsiteY10" fmla="*/ 2215092 h 2651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734034" h="2651080">
                  <a:moveTo>
                    <a:pt x="2219588" y="2215092"/>
                  </a:moveTo>
                  <a:cubicBezTo>
                    <a:pt x="1606450" y="2787607"/>
                    <a:pt x="667039" y="2792517"/>
                    <a:pt x="48821" y="2252002"/>
                  </a:cubicBezTo>
                  <a:lnTo>
                    <a:pt x="0" y="2204739"/>
                  </a:lnTo>
                  <a:lnTo>
                    <a:pt x="185351" y="2031668"/>
                  </a:lnTo>
                  <a:lnTo>
                    <a:pt x="215520" y="2060875"/>
                  </a:lnTo>
                  <a:cubicBezTo>
                    <a:pt x="736975" y="2516788"/>
                    <a:pt x="1529349" y="2512647"/>
                    <a:pt x="2046520" y="2029742"/>
                  </a:cubicBezTo>
                  <a:cubicBezTo>
                    <a:pt x="2563690" y="1546836"/>
                    <a:pt x="2622054" y="756603"/>
                    <a:pt x="2202900" y="205167"/>
                  </a:cubicBezTo>
                  <a:lnTo>
                    <a:pt x="2175827" y="173069"/>
                  </a:lnTo>
                  <a:lnTo>
                    <a:pt x="2361177" y="0"/>
                  </a:lnTo>
                  <a:lnTo>
                    <a:pt x="2404987" y="51941"/>
                  </a:lnTo>
                  <a:cubicBezTo>
                    <a:pt x="2901921" y="705705"/>
                    <a:pt x="2832727" y="1642576"/>
                    <a:pt x="2219588" y="2215092"/>
                  </a:cubicBezTo>
                  <a:close/>
                </a:path>
              </a:pathLst>
            </a:cu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sz="1350" dirty="0"/>
            </a:p>
          </p:txBody>
        </p:sp>
        <p:sp>
          <p:nvSpPr>
            <p:cNvPr id="40" name="Oval 39">
              <a:extLst>
                <a:ext uri="{FF2B5EF4-FFF2-40B4-BE49-F238E27FC236}">
                  <a16:creationId xmlns:a16="http://schemas.microsoft.com/office/drawing/2014/main" id="{3273540B-459B-47AD-A9C8-470D7AB0B4E7}"/>
                </a:ext>
              </a:extLst>
            </p:cNvPr>
            <p:cNvSpPr/>
            <p:nvPr/>
          </p:nvSpPr>
          <p:spPr>
            <a:xfrm>
              <a:off x="7903832" y="2517221"/>
              <a:ext cx="1773568" cy="1773568"/>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dirty="0"/>
            </a:p>
          </p:txBody>
        </p:sp>
        <p:sp>
          <p:nvSpPr>
            <p:cNvPr id="41" name="Freeform: Shape 40">
              <a:extLst>
                <a:ext uri="{FF2B5EF4-FFF2-40B4-BE49-F238E27FC236}">
                  <a16:creationId xmlns:a16="http://schemas.microsoft.com/office/drawing/2014/main" id="{2E290C0D-588C-4EE9-BD97-B914EF30436C}"/>
                </a:ext>
              </a:extLst>
            </p:cNvPr>
            <p:cNvSpPr/>
            <p:nvPr/>
          </p:nvSpPr>
          <p:spPr>
            <a:xfrm rot="17532989">
              <a:off x="7635250" y="2894101"/>
              <a:ext cx="347691" cy="456768"/>
            </a:xfrm>
            <a:custGeom>
              <a:avLst/>
              <a:gdLst>
                <a:gd name="connsiteX0" fmla="*/ 0 w 696040"/>
                <a:gd name="connsiteY0" fmla="*/ 0 h 914400"/>
                <a:gd name="connsiteX1" fmla="*/ 696040 w 696040"/>
                <a:gd name="connsiteY1" fmla="*/ 0 h 914400"/>
                <a:gd name="connsiteX2" fmla="*/ 664826 w 696040"/>
                <a:gd name="connsiteY2" fmla="*/ 25754 h 914400"/>
                <a:gd name="connsiteX3" fmla="*/ 485894 w 696040"/>
                <a:gd name="connsiteY3" fmla="*/ 457733 h 914400"/>
                <a:gd name="connsiteX4" fmla="*/ 664826 w 696040"/>
                <a:gd name="connsiteY4" fmla="*/ 889712 h 914400"/>
                <a:gd name="connsiteX5" fmla="*/ 694748 w 696040"/>
                <a:gd name="connsiteY5" fmla="*/ 914400 h 914400"/>
                <a:gd name="connsiteX6" fmla="*/ 1292 w 696040"/>
                <a:gd name="connsiteY6" fmla="*/ 914400 h 914400"/>
                <a:gd name="connsiteX7" fmla="*/ 31214 w 696040"/>
                <a:gd name="connsiteY7" fmla="*/ 889712 h 914400"/>
                <a:gd name="connsiteX8" fmla="*/ 210146 w 696040"/>
                <a:gd name="connsiteY8" fmla="*/ 457733 h 914400"/>
                <a:gd name="connsiteX9" fmla="*/ 31214 w 696040"/>
                <a:gd name="connsiteY9" fmla="*/ 25754 h 914400"/>
                <a:gd name="connsiteX10" fmla="*/ 0 w 696040"/>
                <a:gd name="connsiteY10" fmla="*/ 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6040" h="914400">
                  <a:moveTo>
                    <a:pt x="0" y="0"/>
                  </a:moveTo>
                  <a:lnTo>
                    <a:pt x="696040" y="0"/>
                  </a:lnTo>
                  <a:lnTo>
                    <a:pt x="664826" y="25754"/>
                  </a:lnTo>
                  <a:cubicBezTo>
                    <a:pt x="554273" y="136307"/>
                    <a:pt x="485894" y="289035"/>
                    <a:pt x="485894" y="457733"/>
                  </a:cubicBezTo>
                  <a:cubicBezTo>
                    <a:pt x="485894" y="626432"/>
                    <a:pt x="554273" y="779159"/>
                    <a:pt x="664826" y="889712"/>
                  </a:cubicBezTo>
                  <a:lnTo>
                    <a:pt x="694748" y="914400"/>
                  </a:lnTo>
                  <a:lnTo>
                    <a:pt x="1292" y="914400"/>
                  </a:lnTo>
                  <a:lnTo>
                    <a:pt x="31214" y="889712"/>
                  </a:lnTo>
                  <a:cubicBezTo>
                    <a:pt x="141767" y="779159"/>
                    <a:pt x="210146" y="626432"/>
                    <a:pt x="210146" y="457733"/>
                  </a:cubicBezTo>
                  <a:cubicBezTo>
                    <a:pt x="210146" y="289035"/>
                    <a:pt x="141767" y="136307"/>
                    <a:pt x="31214" y="25754"/>
                  </a:cubicBezTo>
                  <a:lnTo>
                    <a:pt x="0" y="0"/>
                  </a:lnTo>
                  <a:close/>
                </a:path>
              </a:pathLst>
            </a:cu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sz="1350" dirty="0"/>
            </a:p>
          </p:txBody>
        </p:sp>
        <p:sp>
          <p:nvSpPr>
            <p:cNvPr id="42" name="Oval 41">
              <a:extLst>
                <a:ext uri="{FF2B5EF4-FFF2-40B4-BE49-F238E27FC236}">
                  <a16:creationId xmlns:a16="http://schemas.microsoft.com/office/drawing/2014/main" id="{2F0229A5-15FD-4ABF-8748-25E1BB617FAE}"/>
                </a:ext>
              </a:extLst>
            </p:cNvPr>
            <p:cNvSpPr/>
            <p:nvPr/>
          </p:nvSpPr>
          <p:spPr>
            <a:xfrm>
              <a:off x="8075086" y="2692481"/>
              <a:ext cx="1423048" cy="1423048"/>
            </a:xfrm>
            <a:prstGeom prst="ellipse">
              <a:avLst/>
            </a:prstGeom>
            <a:solidFill>
              <a:schemeClr val="bg1"/>
            </a:solidFill>
            <a:ln>
              <a:noFill/>
            </a:ln>
            <a:effectLst>
              <a:outerShdw blurRad="241300" sx="109000" sy="109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dirty="0"/>
            </a:p>
          </p:txBody>
        </p:sp>
        <p:sp>
          <p:nvSpPr>
            <p:cNvPr id="43" name="Freeform: Shape 42">
              <a:extLst>
                <a:ext uri="{FF2B5EF4-FFF2-40B4-BE49-F238E27FC236}">
                  <a16:creationId xmlns:a16="http://schemas.microsoft.com/office/drawing/2014/main" id="{10064865-D32D-4058-8FB9-DD701639B8CC}"/>
                </a:ext>
              </a:extLst>
            </p:cNvPr>
            <p:cNvSpPr/>
            <p:nvPr/>
          </p:nvSpPr>
          <p:spPr>
            <a:xfrm rot="13382262">
              <a:off x="7155507" y="2435185"/>
              <a:ext cx="623427" cy="1052393"/>
            </a:xfrm>
            <a:custGeom>
              <a:avLst/>
              <a:gdLst>
                <a:gd name="connsiteX0" fmla="*/ 623427 w 623427"/>
                <a:gd name="connsiteY0" fmla="*/ 879323 h 1052393"/>
                <a:gd name="connsiteX1" fmla="*/ 438076 w 623427"/>
                <a:gd name="connsiteY1" fmla="*/ 1052393 h 1052393"/>
                <a:gd name="connsiteX2" fmla="*/ 433508 w 623427"/>
                <a:gd name="connsiteY2" fmla="*/ 1047971 h 1052393"/>
                <a:gd name="connsiteX3" fmla="*/ 568 w 623427"/>
                <a:gd name="connsiteY3" fmla="*/ 42214 h 1052393"/>
                <a:gd name="connsiteX4" fmla="*/ 0 w 623427"/>
                <a:gd name="connsiteY4" fmla="*/ 0 h 1052393"/>
                <a:gd name="connsiteX5" fmla="*/ 253326 w 623427"/>
                <a:gd name="connsiteY5" fmla="*/ 0 h 1052393"/>
                <a:gd name="connsiteX6" fmla="*/ 253684 w 623427"/>
                <a:gd name="connsiteY6" fmla="*/ 26565 h 1052393"/>
                <a:gd name="connsiteX7" fmla="*/ 618860 w 623427"/>
                <a:gd name="connsiteY7" fmla="*/ 874901 h 1052393"/>
                <a:gd name="connsiteX8" fmla="*/ 623427 w 623427"/>
                <a:gd name="connsiteY8" fmla="*/ 879323 h 1052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23427" h="1052393">
                  <a:moveTo>
                    <a:pt x="623427" y="879323"/>
                  </a:moveTo>
                  <a:lnTo>
                    <a:pt x="438076" y="1052393"/>
                  </a:lnTo>
                  <a:lnTo>
                    <a:pt x="433508" y="1047971"/>
                  </a:lnTo>
                  <a:cubicBezTo>
                    <a:pt x="166334" y="761840"/>
                    <a:pt x="22773" y="404654"/>
                    <a:pt x="568" y="42214"/>
                  </a:cubicBezTo>
                  <a:lnTo>
                    <a:pt x="0" y="0"/>
                  </a:lnTo>
                  <a:lnTo>
                    <a:pt x="253326" y="0"/>
                  </a:lnTo>
                  <a:lnTo>
                    <a:pt x="253684" y="26565"/>
                  </a:lnTo>
                  <a:cubicBezTo>
                    <a:pt x="272412" y="332275"/>
                    <a:pt x="393504" y="633555"/>
                    <a:pt x="618860" y="874901"/>
                  </a:cubicBezTo>
                  <a:lnTo>
                    <a:pt x="623427" y="879323"/>
                  </a:lnTo>
                  <a:close/>
                </a:path>
              </a:pathLst>
            </a:cu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sz="1350" dirty="0"/>
            </a:p>
          </p:txBody>
        </p:sp>
        <p:sp>
          <p:nvSpPr>
            <p:cNvPr id="44" name="Freeform: Shape 43">
              <a:extLst>
                <a:ext uri="{FF2B5EF4-FFF2-40B4-BE49-F238E27FC236}">
                  <a16:creationId xmlns:a16="http://schemas.microsoft.com/office/drawing/2014/main" id="{E3798FFF-2887-4D04-96FC-FE331DFC5B85}"/>
                </a:ext>
              </a:extLst>
            </p:cNvPr>
            <p:cNvSpPr/>
            <p:nvPr/>
          </p:nvSpPr>
          <p:spPr>
            <a:xfrm rot="13182253">
              <a:off x="4270390" y="2578663"/>
              <a:ext cx="1105256" cy="783532"/>
            </a:xfrm>
            <a:custGeom>
              <a:avLst/>
              <a:gdLst>
                <a:gd name="connsiteX0" fmla="*/ 1124563 w 1124563"/>
                <a:gd name="connsiteY0" fmla="*/ 516685 h 689754"/>
                <a:gd name="connsiteX1" fmla="*/ 939213 w 1124563"/>
                <a:gd name="connsiteY1" fmla="*/ 689754 h 689754"/>
                <a:gd name="connsiteX2" fmla="*/ 935114 w 1124563"/>
                <a:gd name="connsiteY2" fmla="*/ 684895 h 689754"/>
                <a:gd name="connsiteX3" fmla="*/ 113762 w 1124563"/>
                <a:gd name="connsiteY3" fmla="*/ 262512 h 689754"/>
                <a:gd name="connsiteX4" fmla="*/ 0 w 1124563"/>
                <a:gd name="connsiteY4" fmla="*/ 253167 h 689754"/>
                <a:gd name="connsiteX5" fmla="*/ 12020 w 1124563"/>
                <a:gd name="connsiteY5" fmla="*/ 0 h 689754"/>
                <a:gd name="connsiteX6" fmla="*/ 146697 w 1124563"/>
                <a:gd name="connsiteY6" fmla="*/ 11062 h 689754"/>
                <a:gd name="connsiteX7" fmla="*/ 1120463 w 1124563"/>
                <a:gd name="connsiteY7" fmla="*/ 511825 h 689754"/>
                <a:gd name="connsiteX8" fmla="*/ 1124563 w 1124563"/>
                <a:gd name="connsiteY8" fmla="*/ 516685 h 689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4563" h="689754">
                  <a:moveTo>
                    <a:pt x="1124563" y="516685"/>
                  </a:moveTo>
                  <a:lnTo>
                    <a:pt x="939213" y="689754"/>
                  </a:lnTo>
                  <a:lnTo>
                    <a:pt x="935114" y="684895"/>
                  </a:lnTo>
                  <a:cubicBezTo>
                    <a:pt x="709758" y="443549"/>
                    <a:pt x="417473" y="302120"/>
                    <a:pt x="113762" y="262512"/>
                  </a:cubicBezTo>
                  <a:lnTo>
                    <a:pt x="0" y="253167"/>
                  </a:lnTo>
                  <a:lnTo>
                    <a:pt x="12020" y="0"/>
                  </a:lnTo>
                  <a:lnTo>
                    <a:pt x="146697" y="11062"/>
                  </a:lnTo>
                  <a:cubicBezTo>
                    <a:pt x="506767" y="58021"/>
                    <a:pt x="853289" y="225693"/>
                    <a:pt x="1120463" y="511825"/>
                  </a:cubicBezTo>
                  <a:lnTo>
                    <a:pt x="1124563" y="516685"/>
                  </a:lnTo>
                  <a:close/>
                </a:path>
              </a:pathLst>
            </a:cu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sz="1350" dirty="0"/>
            </a:p>
          </p:txBody>
        </p:sp>
        <p:sp>
          <p:nvSpPr>
            <p:cNvPr id="45" name="Oval 44">
              <a:extLst>
                <a:ext uri="{FF2B5EF4-FFF2-40B4-BE49-F238E27FC236}">
                  <a16:creationId xmlns:a16="http://schemas.microsoft.com/office/drawing/2014/main" id="{B490CB74-EC69-412A-B814-BA271141A7B3}"/>
                </a:ext>
              </a:extLst>
            </p:cNvPr>
            <p:cNvSpPr/>
            <p:nvPr/>
          </p:nvSpPr>
          <p:spPr>
            <a:xfrm rot="8329719">
              <a:off x="2566859" y="2623578"/>
              <a:ext cx="1773568" cy="1773568"/>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dirty="0"/>
            </a:p>
          </p:txBody>
        </p:sp>
        <p:sp>
          <p:nvSpPr>
            <p:cNvPr id="46" name="Freeform: Shape 45">
              <a:extLst>
                <a:ext uri="{FF2B5EF4-FFF2-40B4-BE49-F238E27FC236}">
                  <a16:creationId xmlns:a16="http://schemas.microsoft.com/office/drawing/2014/main" id="{133E5A14-581D-4954-922F-C4D1CCE87243}"/>
                </a:ext>
              </a:extLst>
            </p:cNvPr>
            <p:cNvSpPr/>
            <p:nvPr/>
          </p:nvSpPr>
          <p:spPr>
            <a:xfrm rot="4262708">
              <a:off x="4217186" y="2756586"/>
              <a:ext cx="399320" cy="556034"/>
            </a:xfrm>
            <a:custGeom>
              <a:avLst/>
              <a:gdLst>
                <a:gd name="connsiteX0" fmla="*/ 0 w 696040"/>
                <a:gd name="connsiteY0" fmla="*/ 0 h 914400"/>
                <a:gd name="connsiteX1" fmla="*/ 696040 w 696040"/>
                <a:gd name="connsiteY1" fmla="*/ 0 h 914400"/>
                <a:gd name="connsiteX2" fmla="*/ 664826 w 696040"/>
                <a:gd name="connsiteY2" fmla="*/ 25754 h 914400"/>
                <a:gd name="connsiteX3" fmla="*/ 485894 w 696040"/>
                <a:gd name="connsiteY3" fmla="*/ 457733 h 914400"/>
                <a:gd name="connsiteX4" fmla="*/ 664826 w 696040"/>
                <a:gd name="connsiteY4" fmla="*/ 889712 h 914400"/>
                <a:gd name="connsiteX5" fmla="*/ 694748 w 696040"/>
                <a:gd name="connsiteY5" fmla="*/ 914400 h 914400"/>
                <a:gd name="connsiteX6" fmla="*/ 1292 w 696040"/>
                <a:gd name="connsiteY6" fmla="*/ 914400 h 914400"/>
                <a:gd name="connsiteX7" fmla="*/ 31214 w 696040"/>
                <a:gd name="connsiteY7" fmla="*/ 889712 h 914400"/>
                <a:gd name="connsiteX8" fmla="*/ 210146 w 696040"/>
                <a:gd name="connsiteY8" fmla="*/ 457733 h 914400"/>
                <a:gd name="connsiteX9" fmla="*/ 31214 w 696040"/>
                <a:gd name="connsiteY9" fmla="*/ 25754 h 914400"/>
                <a:gd name="connsiteX10" fmla="*/ 0 w 696040"/>
                <a:gd name="connsiteY10" fmla="*/ 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6040" h="914400">
                  <a:moveTo>
                    <a:pt x="0" y="0"/>
                  </a:moveTo>
                  <a:lnTo>
                    <a:pt x="696040" y="0"/>
                  </a:lnTo>
                  <a:lnTo>
                    <a:pt x="664826" y="25754"/>
                  </a:lnTo>
                  <a:cubicBezTo>
                    <a:pt x="554273" y="136307"/>
                    <a:pt x="485894" y="289035"/>
                    <a:pt x="485894" y="457733"/>
                  </a:cubicBezTo>
                  <a:cubicBezTo>
                    <a:pt x="485894" y="626432"/>
                    <a:pt x="554273" y="779159"/>
                    <a:pt x="664826" y="889712"/>
                  </a:cubicBezTo>
                  <a:lnTo>
                    <a:pt x="694748" y="914400"/>
                  </a:lnTo>
                  <a:lnTo>
                    <a:pt x="1292" y="914400"/>
                  </a:lnTo>
                  <a:lnTo>
                    <a:pt x="31214" y="889712"/>
                  </a:lnTo>
                  <a:cubicBezTo>
                    <a:pt x="141767" y="779159"/>
                    <a:pt x="210146" y="626432"/>
                    <a:pt x="210146" y="457733"/>
                  </a:cubicBezTo>
                  <a:cubicBezTo>
                    <a:pt x="210146" y="289035"/>
                    <a:pt x="141767" y="136307"/>
                    <a:pt x="31214" y="25754"/>
                  </a:cubicBezTo>
                  <a:lnTo>
                    <a:pt x="0" y="0"/>
                  </a:lnTo>
                  <a:close/>
                </a:path>
              </a:pathLst>
            </a:cu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sz="1350" dirty="0"/>
            </a:p>
          </p:txBody>
        </p:sp>
        <p:sp>
          <p:nvSpPr>
            <p:cNvPr id="47" name="Oval 46">
              <a:extLst>
                <a:ext uri="{FF2B5EF4-FFF2-40B4-BE49-F238E27FC236}">
                  <a16:creationId xmlns:a16="http://schemas.microsoft.com/office/drawing/2014/main" id="{EF720B51-A9E0-4501-9BCC-4F8D775A0CE5}"/>
                </a:ext>
              </a:extLst>
            </p:cNvPr>
            <p:cNvSpPr/>
            <p:nvPr/>
          </p:nvSpPr>
          <p:spPr>
            <a:xfrm rot="8329719">
              <a:off x="2742118" y="2813293"/>
              <a:ext cx="1423048" cy="1423049"/>
            </a:xfrm>
            <a:prstGeom prst="ellipse">
              <a:avLst/>
            </a:prstGeom>
            <a:solidFill>
              <a:schemeClr val="bg1"/>
            </a:solidFill>
            <a:ln>
              <a:noFill/>
            </a:ln>
            <a:effectLst>
              <a:outerShdw blurRad="241300" sx="109000" sy="109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dirty="0"/>
            </a:p>
          </p:txBody>
        </p:sp>
        <p:sp>
          <p:nvSpPr>
            <p:cNvPr id="48" name="Freeform: Shape 47">
              <a:extLst>
                <a:ext uri="{FF2B5EF4-FFF2-40B4-BE49-F238E27FC236}">
                  <a16:creationId xmlns:a16="http://schemas.microsoft.com/office/drawing/2014/main" id="{A2A1891D-BF9D-40CA-B35E-CFB21A00F280}"/>
                </a:ext>
              </a:extLst>
            </p:cNvPr>
            <p:cNvSpPr/>
            <p:nvPr/>
          </p:nvSpPr>
          <p:spPr>
            <a:xfrm rot="13382262">
              <a:off x="5079432" y="3542755"/>
              <a:ext cx="1031154" cy="577227"/>
            </a:xfrm>
            <a:custGeom>
              <a:avLst/>
              <a:gdLst>
                <a:gd name="connsiteX0" fmla="*/ 1019118 w 1031154"/>
                <a:gd name="connsiteY0" fmla="*/ 253487 h 577227"/>
                <a:gd name="connsiteX1" fmla="*/ 962577 w 1031154"/>
                <a:gd name="connsiteY1" fmla="*/ 254248 h 577227"/>
                <a:gd name="connsiteX2" fmla="*/ 221183 w 1031154"/>
                <a:gd name="connsiteY2" fmla="*/ 529221 h 577227"/>
                <a:gd name="connsiteX3" fmla="*/ 164268 w 1031154"/>
                <a:gd name="connsiteY3" fmla="*/ 577227 h 577227"/>
                <a:gd name="connsiteX4" fmla="*/ 0 w 1031154"/>
                <a:gd name="connsiteY4" fmla="*/ 384452 h 577227"/>
                <a:gd name="connsiteX5" fmla="*/ 67955 w 1031154"/>
                <a:gd name="connsiteY5" fmla="*/ 327133 h 577227"/>
                <a:gd name="connsiteX6" fmla="*/ 946926 w 1031154"/>
                <a:gd name="connsiteY6" fmla="*/ 1134 h 577227"/>
                <a:gd name="connsiteX7" fmla="*/ 1031154 w 1031154"/>
                <a:gd name="connsiteY7" fmla="*/ 0 h 577227"/>
                <a:gd name="connsiteX8" fmla="*/ 1019118 w 1031154"/>
                <a:gd name="connsiteY8" fmla="*/ 253487 h 577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31154" h="577227">
                  <a:moveTo>
                    <a:pt x="1019118" y="253487"/>
                  </a:moveTo>
                  <a:lnTo>
                    <a:pt x="962577" y="254248"/>
                  </a:lnTo>
                  <a:cubicBezTo>
                    <a:pt x="700539" y="270301"/>
                    <a:pt x="441757" y="361560"/>
                    <a:pt x="221183" y="529221"/>
                  </a:cubicBezTo>
                  <a:lnTo>
                    <a:pt x="164268" y="577227"/>
                  </a:lnTo>
                  <a:lnTo>
                    <a:pt x="0" y="384452"/>
                  </a:lnTo>
                  <a:lnTo>
                    <a:pt x="67955" y="327133"/>
                  </a:lnTo>
                  <a:cubicBezTo>
                    <a:pt x="329461" y="128359"/>
                    <a:pt x="636264" y="20166"/>
                    <a:pt x="946926" y="1134"/>
                  </a:cubicBezTo>
                  <a:lnTo>
                    <a:pt x="1031154" y="0"/>
                  </a:lnTo>
                  <a:lnTo>
                    <a:pt x="1019118" y="253487"/>
                  </a:lnTo>
                  <a:close/>
                </a:path>
              </a:pathLst>
            </a:cu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sz="1350" dirty="0"/>
            </a:p>
          </p:txBody>
        </p:sp>
        <p:sp>
          <p:nvSpPr>
            <p:cNvPr id="49" name="Oval 48">
              <a:extLst>
                <a:ext uri="{FF2B5EF4-FFF2-40B4-BE49-F238E27FC236}">
                  <a16:creationId xmlns:a16="http://schemas.microsoft.com/office/drawing/2014/main" id="{2B58E4E7-7187-461E-804A-676D2D89B0D1}"/>
                </a:ext>
              </a:extLst>
            </p:cNvPr>
            <p:cNvSpPr/>
            <p:nvPr/>
          </p:nvSpPr>
          <p:spPr>
            <a:xfrm rot="5640746">
              <a:off x="4089947" y="4224373"/>
              <a:ext cx="1773568" cy="1773568"/>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dirty="0"/>
            </a:p>
          </p:txBody>
        </p:sp>
        <p:sp>
          <p:nvSpPr>
            <p:cNvPr id="50" name="Freeform: Shape 49">
              <a:extLst>
                <a:ext uri="{FF2B5EF4-FFF2-40B4-BE49-F238E27FC236}">
                  <a16:creationId xmlns:a16="http://schemas.microsoft.com/office/drawing/2014/main" id="{2448301B-95A0-4D88-916F-13400FADB566}"/>
                </a:ext>
              </a:extLst>
            </p:cNvPr>
            <p:cNvSpPr/>
            <p:nvPr/>
          </p:nvSpPr>
          <p:spPr>
            <a:xfrm rot="1573735">
              <a:off x="5152396" y="3923357"/>
              <a:ext cx="347691" cy="456768"/>
            </a:xfrm>
            <a:custGeom>
              <a:avLst/>
              <a:gdLst>
                <a:gd name="connsiteX0" fmla="*/ 0 w 696040"/>
                <a:gd name="connsiteY0" fmla="*/ 0 h 914400"/>
                <a:gd name="connsiteX1" fmla="*/ 696040 w 696040"/>
                <a:gd name="connsiteY1" fmla="*/ 0 h 914400"/>
                <a:gd name="connsiteX2" fmla="*/ 664826 w 696040"/>
                <a:gd name="connsiteY2" fmla="*/ 25754 h 914400"/>
                <a:gd name="connsiteX3" fmla="*/ 485894 w 696040"/>
                <a:gd name="connsiteY3" fmla="*/ 457733 h 914400"/>
                <a:gd name="connsiteX4" fmla="*/ 664826 w 696040"/>
                <a:gd name="connsiteY4" fmla="*/ 889712 h 914400"/>
                <a:gd name="connsiteX5" fmla="*/ 694748 w 696040"/>
                <a:gd name="connsiteY5" fmla="*/ 914400 h 914400"/>
                <a:gd name="connsiteX6" fmla="*/ 1292 w 696040"/>
                <a:gd name="connsiteY6" fmla="*/ 914400 h 914400"/>
                <a:gd name="connsiteX7" fmla="*/ 31214 w 696040"/>
                <a:gd name="connsiteY7" fmla="*/ 889712 h 914400"/>
                <a:gd name="connsiteX8" fmla="*/ 210146 w 696040"/>
                <a:gd name="connsiteY8" fmla="*/ 457733 h 914400"/>
                <a:gd name="connsiteX9" fmla="*/ 31214 w 696040"/>
                <a:gd name="connsiteY9" fmla="*/ 25754 h 914400"/>
                <a:gd name="connsiteX10" fmla="*/ 0 w 696040"/>
                <a:gd name="connsiteY10" fmla="*/ 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6040" h="914400">
                  <a:moveTo>
                    <a:pt x="0" y="0"/>
                  </a:moveTo>
                  <a:lnTo>
                    <a:pt x="696040" y="0"/>
                  </a:lnTo>
                  <a:lnTo>
                    <a:pt x="664826" y="25754"/>
                  </a:lnTo>
                  <a:cubicBezTo>
                    <a:pt x="554273" y="136307"/>
                    <a:pt x="485894" y="289035"/>
                    <a:pt x="485894" y="457733"/>
                  </a:cubicBezTo>
                  <a:cubicBezTo>
                    <a:pt x="485894" y="626432"/>
                    <a:pt x="554273" y="779159"/>
                    <a:pt x="664826" y="889712"/>
                  </a:cubicBezTo>
                  <a:lnTo>
                    <a:pt x="694748" y="914400"/>
                  </a:lnTo>
                  <a:lnTo>
                    <a:pt x="1292" y="914400"/>
                  </a:lnTo>
                  <a:lnTo>
                    <a:pt x="31214" y="889712"/>
                  </a:lnTo>
                  <a:cubicBezTo>
                    <a:pt x="141767" y="779159"/>
                    <a:pt x="210146" y="626432"/>
                    <a:pt x="210146" y="457733"/>
                  </a:cubicBezTo>
                  <a:cubicBezTo>
                    <a:pt x="210146" y="289035"/>
                    <a:pt x="141767" y="136307"/>
                    <a:pt x="31214" y="25754"/>
                  </a:cubicBezTo>
                  <a:lnTo>
                    <a:pt x="0" y="0"/>
                  </a:lnTo>
                  <a:close/>
                </a:path>
              </a:pathLst>
            </a:cu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sz="1350" dirty="0"/>
            </a:p>
          </p:txBody>
        </p:sp>
        <p:sp>
          <p:nvSpPr>
            <p:cNvPr id="51" name="Oval 50">
              <a:extLst>
                <a:ext uri="{FF2B5EF4-FFF2-40B4-BE49-F238E27FC236}">
                  <a16:creationId xmlns:a16="http://schemas.microsoft.com/office/drawing/2014/main" id="{22EAF570-5C0A-443E-8151-1DD8E3A529C3}"/>
                </a:ext>
              </a:extLst>
            </p:cNvPr>
            <p:cNvSpPr/>
            <p:nvPr/>
          </p:nvSpPr>
          <p:spPr>
            <a:xfrm rot="5640746">
              <a:off x="4265207" y="4399633"/>
              <a:ext cx="1423048" cy="1423048"/>
            </a:xfrm>
            <a:prstGeom prst="ellipse">
              <a:avLst/>
            </a:prstGeom>
            <a:solidFill>
              <a:schemeClr val="bg1"/>
            </a:solidFill>
            <a:ln>
              <a:noFill/>
            </a:ln>
            <a:effectLst>
              <a:outerShdw blurRad="241300" sx="109000" sy="109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dirty="0"/>
            </a:p>
          </p:txBody>
        </p:sp>
        <p:sp>
          <p:nvSpPr>
            <p:cNvPr id="52" name="Freeform: Shape 51">
              <a:extLst>
                <a:ext uri="{FF2B5EF4-FFF2-40B4-BE49-F238E27FC236}">
                  <a16:creationId xmlns:a16="http://schemas.microsoft.com/office/drawing/2014/main" id="{983156AC-DEF6-4A8D-9718-26EDC8EB16C6}"/>
                </a:ext>
              </a:extLst>
            </p:cNvPr>
            <p:cNvSpPr/>
            <p:nvPr/>
          </p:nvSpPr>
          <p:spPr>
            <a:xfrm rot="13382262">
              <a:off x="6307136" y="3245114"/>
              <a:ext cx="668399" cy="1140077"/>
            </a:xfrm>
            <a:custGeom>
              <a:avLst/>
              <a:gdLst>
                <a:gd name="connsiteX0" fmla="*/ 253619 w 668399"/>
                <a:gd name="connsiteY0" fmla="*/ 1140077 h 1140077"/>
                <a:gd name="connsiteX1" fmla="*/ 294 w 668399"/>
                <a:gd name="connsiteY1" fmla="*/ 1140077 h 1140077"/>
                <a:gd name="connsiteX2" fmla="*/ 0 w 668399"/>
                <a:gd name="connsiteY2" fmla="*/ 1118270 h 1140077"/>
                <a:gd name="connsiteX3" fmla="*/ 398122 w 668399"/>
                <a:gd name="connsiteY3" fmla="*/ 108720 h 1140077"/>
                <a:gd name="connsiteX4" fmla="*/ 503374 w 668399"/>
                <a:gd name="connsiteY4" fmla="*/ 0 h 1140077"/>
                <a:gd name="connsiteX5" fmla="*/ 668399 w 668399"/>
                <a:gd name="connsiteY5" fmla="*/ 193663 h 1140077"/>
                <a:gd name="connsiteX6" fmla="*/ 589251 w 668399"/>
                <a:gd name="connsiteY6" fmla="*/ 275419 h 1140077"/>
                <a:gd name="connsiteX7" fmla="*/ 253443 w 668399"/>
                <a:gd name="connsiteY7" fmla="*/ 1126954 h 1140077"/>
                <a:gd name="connsiteX8" fmla="*/ 253619 w 668399"/>
                <a:gd name="connsiteY8" fmla="*/ 1140077 h 1140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8399" h="1140077">
                  <a:moveTo>
                    <a:pt x="253619" y="1140077"/>
                  </a:moveTo>
                  <a:lnTo>
                    <a:pt x="294" y="1140077"/>
                  </a:lnTo>
                  <a:lnTo>
                    <a:pt x="0" y="1118270"/>
                  </a:lnTo>
                  <a:cubicBezTo>
                    <a:pt x="12423" y="755673"/>
                    <a:pt x="145882" y="397222"/>
                    <a:pt x="398122" y="108720"/>
                  </a:cubicBezTo>
                  <a:lnTo>
                    <a:pt x="503374" y="0"/>
                  </a:lnTo>
                  <a:lnTo>
                    <a:pt x="668399" y="193663"/>
                  </a:lnTo>
                  <a:lnTo>
                    <a:pt x="589251" y="275419"/>
                  </a:lnTo>
                  <a:cubicBezTo>
                    <a:pt x="376491" y="518764"/>
                    <a:pt x="263921" y="821110"/>
                    <a:pt x="253443" y="1126954"/>
                  </a:cubicBezTo>
                  <a:lnTo>
                    <a:pt x="253619" y="1140077"/>
                  </a:lnTo>
                  <a:close/>
                </a:path>
              </a:pathLst>
            </a:cu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sz="1350" dirty="0"/>
            </a:p>
          </p:txBody>
        </p:sp>
        <p:sp>
          <p:nvSpPr>
            <p:cNvPr id="53" name="Oval 52">
              <a:extLst>
                <a:ext uri="{FF2B5EF4-FFF2-40B4-BE49-F238E27FC236}">
                  <a16:creationId xmlns:a16="http://schemas.microsoft.com/office/drawing/2014/main" id="{ED427C37-AED0-4C93-B08C-1A06C0666740}"/>
                </a:ext>
              </a:extLst>
            </p:cNvPr>
            <p:cNvSpPr/>
            <p:nvPr/>
          </p:nvSpPr>
          <p:spPr>
            <a:xfrm rot="2821723">
              <a:off x="6378988" y="4203438"/>
              <a:ext cx="1773568" cy="1773568"/>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dirty="0"/>
            </a:p>
          </p:txBody>
        </p:sp>
        <p:sp>
          <p:nvSpPr>
            <p:cNvPr id="54" name="Freeform: Shape 53">
              <a:extLst>
                <a:ext uri="{FF2B5EF4-FFF2-40B4-BE49-F238E27FC236}">
                  <a16:creationId xmlns:a16="http://schemas.microsoft.com/office/drawing/2014/main" id="{E1BD375A-405D-4F60-AFDB-9AA0DB2B0F19}"/>
                </a:ext>
              </a:extLst>
            </p:cNvPr>
            <p:cNvSpPr/>
            <p:nvPr/>
          </p:nvSpPr>
          <p:spPr>
            <a:xfrm rot="20354712">
              <a:off x="6628878" y="3951771"/>
              <a:ext cx="347691" cy="456768"/>
            </a:xfrm>
            <a:custGeom>
              <a:avLst/>
              <a:gdLst>
                <a:gd name="connsiteX0" fmla="*/ 0 w 696040"/>
                <a:gd name="connsiteY0" fmla="*/ 0 h 914400"/>
                <a:gd name="connsiteX1" fmla="*/ 696040 w 696040"/>
                <a:gd name="connsiteY1" fmla="*/ 0 h 914400"/>
                <a:gd name="connsiteX2" fmla="*/ 664826 w 696040"/>
                <a:gd name="connsiteY2" fmla="*/ 25754 h 914400"/>
                <a:gd name="connsiteX3" fmla="*/ 485894 w 696040"/>
                <a:gd name="connsiteY3" fmla="*/ 457733 h 914400"/>
                <a:gd name="connsiteX4" fmla="*/ 664826 w 696040"/>
                <a:gd name="connsiteY4" fmla="*/ 889712 h 914400"/>
                <a:gd name="connsiteX5" fmla="*/ 694748 w 696040"/>
                <a:gd name="connsiteY5" fmla="*/ 914400 h 914400"/>
                <a:gd name="connsiteX6" fmla="*/ 1292 w 696040"/>
                <a:gd name="connsiteY6" fmla="*/ 914400 h 914400"/>
                <a:gd name="connsiteX7" fmla="*/ 31214 w 696040"/>
                <a:gd name="connsiteY7" fmla="*/ 889712 h 914400"/>
                <a:gd name="connsiteX8" fmla="*/ 210146 w 696040"/>
                <a:gd name="connsiteY8" fmla="*/ 457733 h 914400"/>
                <a:gd name="connsiteX9" fmla="*/ 31214 w 696040"/>
                <a:gd name="connsiteY9" fmla="*/ 25754 h 914400"/>
                <a:gd name="connsiteX10" fmla="*/ 0 w 696040"/>
                <a:gd name="connsiteY10" fmla="*/ 0 h 91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6040" h="914400">
                  <a:moveTo>
                    <a:pt x="0" y="0"/>
                  </a:moveTo>
                  <a:lnTo>
                    <a:pt x="696040" y="0"/>
                  </a:lnTo>
                  <a:lnTo>
                    <a:pt x="664826" y="25754"/>
                  </a:lnTo>
                  <a:cubicBezTo>
                    <a:pt x="554273" y="136307"/>
                    <a:pt x="485894" y="289035"/>
                    <a:pt x="485894" y="457733"/>
                  </a:cubicBezTo>
                  <a:cubicBezTo>
                    <a:pt x="485894" y="626432"/>
                    <a:pt x="554273" y="779159"/>
                    <a:pt x="664826" y="889712"/>
                  </a:cubicBezTo>
                  <a:lnTo>
                    <a:pt x="694748" y="914400"/>
                  </a:lnTo>
                  <a:lnTo>
                    <a:pt x="1292" y="914400"/>
                  </a:lnTo>
                  <a:lnTo>
                    <a:pt x="31214" y="889712"/>
                  </a:lnTo>
                  <a:cubicBezTo>
                    <a:pt x="141767" y="779159"/>
                    <a:pt x="210146" y="626432"/>
                    <a:pt x="210146" y="457733"/>
                  </a:cubicBezTo>
                  <a:cubicBezTo>
                    <a:pt x="210146" y="289035"/>
                    <a:pt x="141767" y="136307"/>
                    <a:pt x="31214" y="25754"/>
                  </a:cubicBezTo>
                  <a:lnTo>
                    <a:pt x="0" y="0"/>
                  </a:lnTo>
                  <a:close/>
                </a:path>
              </a:pathLst>
            </a:cu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N" sz="1350" dirty="0"/>
            </a:p>
          </p:txBody>
        </p:sp>
        <p:sp>
          <p:nvSpPr>
            <p:cNvPr id="55" name="Oval 54">
              <a:extLst>
                <a:ext uri="{FF2B5EF4-FFF2-40B4-BE49-F238E27FC236}">
                  <a16:creationId xmlns:a16="http://schemas.microsoft.com/office/drawing/2014/main" id="{D1E1A839-CE52-4805-98C8-5496293EB959}"/>
                </a:ext>
              </a:extLst>
            </p:cNvPr>
            <p:cNvSpPr/>
            <p:nvPr/>
          </p:nvSpPr>
          <p:spPr>
            <a:xfrm rot="2821723">
              <a:off x="6540660" y="4378699"/>
              <a:ext cx="1423049" cy="1423048"/>
            </a:xfrm>
            <a:prstGeom prst="ellipse">
              <a:avLst/>
            </a:prstGeom>
            <a:solidFill>
              <a:schemeClr val="bg1"/>
            </a:solidFill>
            <a:ln>
              <a:noFill/>
            </a:ln>
            <a:effectLst>
              <a:outerShdw blurRad="241300" sx="109000" sy="109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dirty="0"/>
            </a:p>
          </p:txBody>
        </p:sp>
        <p:sp>
          <p:nvSpPr>
            <p:cNvPr id="56" name="Oval 55">
              <a:extLst>
                <a:ext uri="{FF2B5EF4-FFF2-40B4-BE49-F238E27FC236}">
                  <a16:creationId xmlns:a16="http://schemas.microsoft.com/office/drawing/2014/main" id="{7D63F81A-6094-4D54-B056-6136F90051F7}"/>
                </a:ext>
              </a:extLst>
            </p:cNvPr>
            <p:cNvSpPr/>
            <p:nvPr/>
          </p:nvSpPr>
          <p:spPr>
            <a:xfrm>
              <a:off x="4832704" y="1144309"/>
              <a:ext cx="2583674" cy="2628045"/>
            </a:xfrm>
            <a:prstGeom prst="ellipse">
              <a:avLst/>
            </a:prstGeom>
            <a:solidFill>
              <a:schemeClr val="accent1">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b="1" dirty="0"/>
            </a:p>
          </p:txBody>
        </p:sp>
        <p:sp>
          <p:nvSpPr>
            <p:cNvPr id="59" name="Freeform 9">
              <a:extLst>
                <a:ext uri="{FF2B5EF4-FFF2-40B4-BE49-F238E27FC236}">
                  <a16:creationId xmlns:a16="http://schemas.microsoft.com/office/drawing/2014/main" id="{E46A6608-CFAF-4BB9-9BCB-991D453AECFA}"/>
                </a:ext>
              </a:extLst>
            </p:cNvPr>
            <p:cNvSpPr>
              <a:spLocks/>
            </p:cNvSpPr>
            <p:nvPr/>
          </p:nvSpPr>
          <p:spPr bwMode="auto">
            <a:xfrm>
              <a:off x="4712976" y="4847402"/>
              <a:ext cx="527511" cy="527511"/>
            </a:xfrm>
            <a:custGeom>
              <a:avLst/>
              <a:gdLst>
                <a:gd name="T0" fmla="*/ 2147483646 w 426"/>
                <a:gd name="T1" fmla="*/ 0 h 426"/>
                <a:gd name="T2" fmla="*/ 2147483646 w 426"/>
                <a:gd name="T3" fmla="*/ 0 h 426"/>
                <a:gd name="T4" fmla="*/ 0 w 426"/>
                <a:gd name="T5" fmla="*/ 2147483646 h 426"/>
                <a:gd name="T6" fmla="*/ 2147483646 w 426"/>
                <a:gd name="T7" fmla="*/ 2147483646 h 426"/>
                <a:gd name="T8" fmla="*/ 2147483646 w 426"/>
                <a:gd name="T9" fmla="*/ 2147483646 h 426"/>
                <a:gd name="T10" fmla="*/ 2147483646 w 426"/>
                <a:gd name="T11" fmla="*/ 0 h 426"/>
                <a:gd name="T12" fmla="*/ 2147483646 w 426"/>
                <a:gd name="T13" fmla="*/ 2147483646 h 426"/>
                <a:gd name="T14" fmla="*/ 2147483646 w 426"/>
                <a:gd name="T15" fmla="*/ 2147483646 h 426"/>
                <a:gd name="T16" fmla="*/ 2147483646 w 426"/>
                <a:gd name="T17" fmla="*/ 2147483646 h 426"/>
                <a:gd name="T18" fmla="*/ 2147483646 w 426"/>
                <a:gd name="T19" fmla="*/ 2147483646 h 426"/>
                <a:gd name="T20" fmla="*/ 2147483646 w 426"/>
                <a:gd name="T21" fmla="*/ 2147483646 h 426"/>
                <a:gd name="T22" fmla="*/ 2147483646 w 426"/>
                <a:gd name="T23" fmla="*/ 2147483646 h 426"/>
                <a:gd name="T24" fmla="*/ 2147483646 w 426"/>
                <a:gd name="T25" fmla="*/ 2147483646 h 426"/>
                <a:gd name="T26" fmla="*/ 2147483646 w 426"/>
                <a:gd name="T27" fmla="*/ 2147483646 h 426"/>
                <a:gd name="T28" fmla="*/ 2147483646 w 426"/>
                <a:gd name="T29" fmla="*/ 2147483646 h 426"/>
                <a:gd name="T30" fmla="*/ 2147483646 w 426"/>
                <a:gd name="T31" fmla="*/ 2147483646 h 426"/>
                <a:gd name="T32" fmla="*/ 2147483646 w 426"/>
                <a:gd name="T33" fmla="*/ 2147483646 h 426"/>
                <a:gd name="T34" fmla="*/ 2147483646 w 426"/>
                <a:gd name="T35" fmla="*/ 2147483646 h 426"/>
                <a:gd name="T36" fmla="*/ 2147483646 w 426"/>
                <a:gd name="T37" fmla="*/ 2147483646 h 426"/>
                <a:gd name="T38" fmla="*/ 2147483646 w 426"/>
                <a:gd name="T39" fmla="*/ 2147483646 h 426"/>
                <a:gd name="T40" fmla="*/ 2147483646 w 426"/>
                <a:gd name="T41" fmla="*/ 2147483646 h 426"/>
                <a:gd name="T42" fmla="*/ 2147483646 w 426"/>
                <a:gd name="T43" fmla="*/ 2147483646 h 426"/>
                <a:gd name="T44" fmla="*/ 2147483646 w 426"/>
                <a:gd name="T45" fmla="*/ 2147483646 h 426"/>
                <a:gd name="T46" fmla="*/ 2147483646 w 426"/>
                <a:gd name="T47" fmla="*/ 2147483646 h 42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426" h="426">
                  <a:moveTo>
                    <a:pt x="212" y="0"/>
                  </a:moveTo>
                  <a:lnTo>
                    <a:pt x="212" y="0"/>
                  </a:lnTo>
                  <a:cubicBezTo>
                    <a:pt x="97" y="0"/>
                    <a:pt x="0" y="97"/>
                    <a:pt x="0" y="213"/>
                  </a:cubicBezTo>
                  <a:cubicBezTo>
                    <a:pt x="0" y="336"/>
                    <a:pt x="97" y="425"/>
                    <a:pt x="212" y="425"/>
                  </a:cubicBezTo>
                  <a:cubicBezTo>
                    <a:pt x="327" y="425"/>
                    <a:pt x="425" y="336"/>
                    <a:pt x="425" y="213"/>
                  </a:cubicBezTo>
                  <a:cubicBezTo>
                    <a:pt x="425" y="97"/>
                    <a:pt x="327" y="0"/>
                    <a:pt x="212" y="0"/>
                  </a:cubicBezTo>
                  <a:close/>
                  <a:moveTo>
                    <a:pt x="229" y="390"/>
                  </a:moveTo>
                  <a:lnTo>
                    <a:pt x="229" y="390"/>
                  </a:lnTo>
                  <a:cubicBezTo>
                    <a:pt x="229" y="292"/>
                    <a:pt x="229" y="292"/>
                    <a:pt x="229" y="292"/>
                  </a:cubicBezTo>
                  <a:cubicBezTo>
                    <a:pt x="194" y="292"/>
                    <a:pt x="194" y="292"/>
                    <a:pt x="194" y="292"/>
                  </a:cubicBezTo>
                  <a:cubicBezTo>
                    <a:pt x="194" y="390"/>
                    <a:pt x="194" y="390"/>
                    <a:pt x="194" y="390"/>
                  </a:cubicBezTo>
                  <a:cubicBezTo>
                    <a:pt x="114" y="380"/>
                    <a:pt x="44" y="310"/>
                    <a:pt x="35" y="230"/>
                  </a:cubicBezTo>
                  <a:cubicBezTo>
                    <a:pt x="132" y="230"/>
                    <a:pt x="132" y="230"/>
                    <a:pt x="132" y="230"/>
                  </a:cubicBezTo>
                  <a:cubicBezTo>
                    <a:pt x="132" y="195"/>
                    <a:pt x="132" y="195"/>
                    <a:pt x="132" y="195"/>
                  </a:cubicBezTo>
                  <a:cubicBezTo>
                    <a:pt x="35" y="195"/>
                    <a:pt x="35" y="195"/>
                    <a:pt x="35" y="195"/>
                  </a:cubicBezTo>
                  <a:cubicBezTo>
                    <a:pt x="44" y="115"/>
                    <a:pt x="114" y="53"/>
                    <a:pt x="194" y="44"/>
                  </a:cubicBezTo>
                  <a:cubicBezTo>
                    <a:pt x="194" y="142"/>
                    <a:pt x="194" y="142"/>
                    <a:pt x="194" y="142"/>
                  </a:cubicBezTo>
                  <a:cubicBezTo>
                    <a:pt x="229" y="142"/>
                    <a:pt x="229" y="142"/>
                    <a:pt x="229" y="142"/>
                  </a:cubicBezTo>
                  <a:cubicBezTo>
                    <a:pt x="229" y="44"/>
                    <a:pt x="229" y="44"/>
                    <a:pt x="229" y="44"/>
                  </a:cubicBezTo>
                  <a:cubicBezTo>
                    <a:pt x="310" y="53"/>
                    <a:pt x="380" y="115"/>
                    <a:pt x="380" y="195"/>
                  </a:cubicBezTo>
                  <a:cubicBezTo>
                    <a:pt x="292" y="195"/>
                    <a:pt x="292" y="195"/>
                    <a:pt x="292" y="195"/>
                  </a:cubicBezTo>
                  <a:cubicBezTo>
                    <a:pt x="292" y="230"/>
                    <a:pt x="292" y="230"/>
                    <a:pt x="292" y="230"/>
                  </a:cubicBezTo>
                  <a:cubicBezTo>
                    <a:pt x="380" y="230"/>
                    <a:pt x="380" y="230"/>
                    <a:pt x="380" y="230"/>
                  </a:cubicBezTo>
                  <a:cubicBezTo>
                    <a:pt x="380" y="310"/>
                    <a:pt x="310" y="380"/>
                    <a:pt x="229" y="390"/>
                  </a:cubicBezTo>
                  <a:close/>
                </a:path>
              </a:pathLst>
            </a:custGeom>
            <a:solidFill>
              <a:schemeClr val="accent4"/>
            </a:solidFill>
            <a:ln>
              <a:noFill/>
            </a:ln>
          </p:spPr>
          <p:txBody>
            <a:bodyPr wrap="none" lIns="25718" tIns="12859" rIns="25718" bIns="12859" anchor="ctr"/>
            <a:lstStyle/>
            <a:p>
              <a:endParaRPr lang="en-IN" sz="1350" dirty="0"/>
            </a:p>
          </p:txBody>
        </p:sp>
        <p:sp>
          <p:nvSpPr>
            <p:cNvPr id="60" name="Freeform 169">
              <a:extLst>
                <a:ext uri="{FF2B5EF4-FFF2-40B4-BE49-F238E27FC236}">
                  <a16:creationId xmlns:a16="http://schemas.microsoft.com/office/drawing/2014/main" id="{9C91F8EE-C1E0-4FCE-B27F-85392B56580F}"/>
                </a:ext>
              </a:extLst>
            </p:cNvPr>
            <p:cNvSpPr>
              <a:spLocks/>
            </p:cNvSpPr>
            <p:nvPr/>
          </p:nvSpPr>
          <p:spPr bwMode="auto">
            <a:xfrm>
              <a:off x="8489804" y="3164228"/>
              <a:ext cx="601624" cy="479555"/>
            </a:xfrm>
            <a:custGeom>
              <a:avLst/>
              <a:gdLst>
                <a:gd name="T0" fmla="*/ 2147483646 w 487"/>
                <a:gd name="T1" fmla="*/ 2147483646 h 390"/>
                <a:gd name="T2" fmla="*/ 2147483646 w 487"/>
                <a:gd name="T3" fmla="*/ 2147483646 h 390"/>
                <a:gd name="T4" fmla="*/ 2147483646 w 487"/>
                <a:gd name="T5" fmla="*/ 2147483646 h 390"/>
                <a:gd name="T6" fmla="*/ 2147483646 w 487"/>
                <a:gd name="T7" fmla="*/ 2147483646 h 390"/>
                <a:gd name="T8" fmla="*/ 2147483646 w 487"/>
                <a:gd name="T9" fmla="*/ 2147483646 h 390"/>
                <a:gd name="T10" fmla="*/ 2147483646 w 487"/>
                <a:gd name="T11" fmla="*/ 2147483646 h 390"/>
                <a:gd name="T12" fmla="*/ 2147483646 w 487"/>
                <a:gd name="T13" fmla="*/ 2147483646 h 390"/>
                <a:gd name="T14" fmla="*/ 2147483646 w 487"/>
                <a:gd name="T15" fmla="*/ 2147483646 h 390"/>
                <a:gd name="T16" fmla="*/ 2147483646 w 487"/>
                <a:gd name="T17" fmla="*/ 2147483646 h 390"/>
                <a:gd name="T18" fmla="*/ 2147483646 w 487"/>
                <a:gd name="T19" fmla="*/ 2147483646 h 390"/>
                <a:gd name="T20" fmla="*/ 2147483646 w 487"/>
                <a:gd name="T21" fmla="*/ 2147483646 h 390"/>
                <a:gd name="T22" fmla="*/ 2147483646 w 487"/>
                <a:gd name="T23" fmla="*/ 2147483646 h 390"/>
                <a:gd name="T24" fmla="*/ 2147483646 w 487"/>
                <a:gd name="T25" fmla="*/ 2147483646 h 390"/>
                <a:gd name="T26" fmla="*/ 2147483646 w 487"/>
                <a:gd name="T27" fmla="*/ 2147483646 h 390"/>
                <a:gd name="T28" fmla="*/ 2147483646 w 487"/>
                <a:gd name="T29" fmla="*/ 2147483646 h 39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487" h="390">
                  <a:moveTo>
                    <a:pt x="478" y="9"/>
                  </a:moveTo>
                  <a:lnTo>
                    <a:pt x="478" y="9"/>
                  </a:lnTo>
                  <a:cubicBezTo>
                    <a:pt x="372" y="195"/>
                    <a:pt x="372" y="195"/>
                    <a:pt x="372" y="195"/>
                  </a:cubicBezTo>
                  <a:cubicBezTo>
                    <a:pt x="363" y="204"/>
                    <a:pt x="354" y="204"/>
                    <a:pt x="345" y="195"/>
                  </a:cubicBezTo>
                  <a:cubicBezTo>
                    <a:pt x="292" y="150"/>
                    <a:pt x="292" y="150"/>
                    <a:pt x="292" y="150"/>
                  </a:cubicBezTo>
                  <a:cubicBezTo>
                    <a:pt x="283" y="141"/>
                    <a:pt x="283" y="141"/>
                    <a:pt x="274" y="150"/>
                  </a:cubicBezTo>
                  <a:cubicBezTo>
                    <a:pt x="194" y="266"/>
                    <a:pt x="194" y="266"/>
                    <a:pt x="194" y="266"/>
                  </a:cubicBezTo>
                  <a:cubicBezTo>
                    <a:pt x="194" y="275"/>
                    <a:pt x="186" y="275"/>
                    <a:pt x="177" y="266"/>
                  </a:cubicBezTo>
                  <a:cubicBezTo>
                    <a:pt x="141" y="239"/>
                    <a:pt x="141" y="239"/>
                    <a:pt x="141" y="239"/>
                  </a:cubicBezTo>
                  <a:cubicBezTo>
                    <a:pt x="132" y="230"/>
                    <a:pt x="123" y="230"/>
                    <a:pt x="123" y="239"/>
                  </a:cubicBezTo>
                  <a:cubicBezTo>
                    <a:pt x="8" y="381"/>
                    <a:pt x="8" y="381"/>
                    <a:pt x="8" y="381"/>
                  </a:cubicBezTo>
                  <a:cubicBezTo>
                    <a:pt x="0" y="389"/>
                    <a:pt x="0" y="389"/>
                    <a:pt x="8" y="389"/>
                  </a:cubicBezTo>
                  <a:cubicBezTo>
                    <a:pt x="486" y="389"/>
                    <a:pt x="486" y="389"/>
                    <a:pt x="486" y="389"/>
                  </a:cubicBezTo>
                  <a:cubicBezTo>
                    <a:pt x="486" y="9"/>
                    <a:pt x="486" y="9"/>
                    <a:pt x="486" y="9"/>
                  </a:cubicBezTo>
                  <a:cubicBezTo>
                    <a:pt x="486" y="0"/>
                    <a:pt x="486" y="0"/>
                    <a:pt x="478" y="9"/>
                  </a:cubicBezTo>
                </a:path>
              </a:pathLst>
            </a:custGeom>
            <a:solidFill>
              <a:schemeClr val="accent2"/>
            </a:solidFill>
            <a:ln>
              <a:noFill/>
            </a:ln>
          </p:spPr>
          <p:txBody>
            <a:bodyPr wrap="none" lIns="25718" tIns="12859" rIns="25718" bIns="12859" anchor="ctr"/>
            <a:lstStyle/>
            <a:p>
              <a:endParaRPr lang="en-IN" sz="1350" dirty="0"/>
            </a:p>
          </p:txBody>
        </p:sp>
        <p:sp>
          <p:nvSpPr>
            <p:cNvPr id="61" name="TextBox 60">
              <a:extLst>
                <a:ext uri="{FF2B5EF4-FFF2-40B4-BE49-F238E27FC236}">
                  <a16:creationId xmlns:a16="http://schemas.microsoft.com/office/drawing/2014/main" id="{8A1E756C-E443-4C9E-971F-624934C4DDEF}"/>
                </a:ext>
              </a:extLst>
            </p:cNvPr>
            <p:cNvSpPr txBox="1"/>
            <p:nvPr/>
          </p:nvSpPr>
          <p:spPr>
            <a:xfrm>
              <a:off x="4735020" y="2083671"/>
              <a:ext cx="2743640" cy="828694"/>
            </a:xfrm>
            <a:prstGeom prst="rect">
              <a:avLst/>
            </a:prstGeom>
            <a:noFill/>
          </p:spPr>
          <p:txBody>
            <a:bodyPr wrap="square">
              <a:spAutoFit/>
            </a:bodyPr>
            <a:lstStyle/>
            <a:p>
              <a:pPr algn="ctr"/>
              <a:r>
                <a:rPr lang="en-IN" sz="2100" b="1" dirty="0">
                  <a:solidFill>
                    <a:srgbClr val="000000"/>
                  </a:solidFill>
                  <a:latin typeface="+mj-lt"/>
                  <a:ea typeface="Roboto" panose="02000000000000000000" pitchFamily="2" charset="0"/>
                </a:rPr>
                <a:t>Calving Alert System</a:t>
              </a:r>
              <a:endParaRPr lang="en-IN" sz="2100" b="1" dirty="0">
                <a:latin typeface="+mj-lt"/>
                <a:ea typeface="Roboto" panose="02000000000000000000" pitchFamily="2" charset="0"/>
              </a:endParaRPr>
            </a:p>
          </p:txBody>
        </p:sp>
        <p:sp>
          <p:nvSpPr>
            <p:cNvPr id="62" name="TextBox 61">
              <a:extLst>
                <a:ext uri="{FF2B5EF4-FFF2-40B4-BE49-F238E27FC236}">
                  <a16:creationId xmlns:a16="http://schemas.microsoft.com/office/drawing/2014/main" id="{E1B1CF7B-3040-43AA-A95A-ADD7FFAF4744}"/>
                </a:ext>
              </a:extLst>
            </p:cNvPr>
            <p:cNvSpPr txBox="1"/>
            <p:nvPr/>
          </p:nvSpPr>
          <p:spPr>
            <a:xfrm>
              <a:off x="9778502" y="2270745"/>
              <a:ext cx="2262555" cy="1516969"/>
            </a:xfrm>
            <a:prstGeom prst="rect">
              <a:avLst/>
            </a:prstGeom>
            <a:noFill/>
          </p:spPr>
          <p:txBody>
            <a:bodyPr wrap="square" rtlCol="0">
              <a:spAutoFit/>
            </a:bodyPr>
            <a:lstStyle/>
            <a:p>
              <a:pPr defTabSz="685800">
                <a:spcBef>
                  <a:spcPts val="450"/>
                </a:spcBef>
                <a:defRPr/>
              </a:pPr>
              <a:endParaRPr lang="en-US" sz="1050" b="1" dirty="0">
                <a:solidFill>
                  <a:schemeClr val="accent2"/>
                </a:solidFill>
                <a:latin typeface="Roboto" panose="02000000000000000000" pitchFamily="2" charset="0"/>
                <a:ea typeface="Roboto" panose="02000000000000000000" pitchFamily="2" charset="0"/>
              </a:endParaRPr>
            </a:p>
            <a:p>
              <a:pPr defTabSz="685800">
                <a:lnSpc>
                  <a:spcPct val="120000"/>
                </a:lnSpc>
                <a:spcBef>
                  <a:spcPts val="450"/>
                </a:spcBef>
                <a:defRPr/>
              </a:pPr>
              <a:r>
                <a:rPr lang="en-US" sz="1400" dirty="0">
                  <a:solidFill>
                    <a:srgbClr val="263238"/>
                  </a:solidFill>
                  <a:latin typeface="+mj-lt"/>
                  <a:ea typeface="Roboto" panose="02000000000000000000" pitchFamily="2" charset="0"/>
                </a:rPr>
                <a:t>Not being able to monitor cattle calving which leads to death of calf and cow.</a:t>
              </a:r>
              <a:endParaRPr lang="en-US" sz="1400" dirty="0">
                <a:solidFill>
                  <a:prstClr val="black"/>
                </a:solidFill>
                <a:latin typeface="+mj-lt"/>
                <a:ea typeface="Roboto" panose="02000000000000000000" pitchFamily="2" charset="0"/>
              </a:endParaRPr>
            </a:p>
          </p:txBody>
        </p:sp>
        <p:sp>
          <p:nvSpPr>
            <p:cNvPr id="63" name="TextBox 62">
              <a:extLst>
                <a:ext uri="{FF2B5EF4-FFF2-40B4-BE49-F238E27FC236}">
                  <a16:creationId xmlns:a16="http://schemas.microsoft.com/office/drawing/2014/main" id="{D13AF091-7115-48CD-AAFB-486C0F5E7245}"/>
                </a:ext>
              </a:extLst>
            </p:cNvPr>
            <p:cNvSpPr txBox="1"/>
            <p:nvPr/>
          </p:nvSpPr>
          <p:spPr>
            <a:xfrm>
              <a:off x="-245168" y="2682146"/>
              <a:ext cx="3025176" cy="1372349"/>
            </a:xfrm>
            <a:prstGeom prst="rect">
              <a:avLst/>
            </a:prstGeom>
            <a:noFill/>
          </p:spPr>
          <p:txBody>
            <a:bodyPr wrap="square" rtlCol="0">
              <a:spAutoFit/>
            </a:bodyPr>
            <a:lstStyle/>
            <a:p>
              <a:pPr defTabSz="685800">
                <a:spcBef>
                  <a:spcPts val="450"/>
                </a:spcBef>
                <a:defRPr/>
              </a:pPr>
              <a:endParaRPr lang="en-US" sz="1050" b="1" dirty="0">
                <a:solidFill>
                  <a:schemeClr val="accent5"/>
                </a:solidFill>
                <a:latin typeface="Roboto" panose="02000000000000000000" pitchFamily="2" charset="0"/>
                <a:ea typeface="Roboto" panose="02000000000000000000" pitchFamily="2" charset="0"/>
              </a:endParaRPr>
            </a:p>
            <a:p>
              <a:pPr defTabSz="685800">
                <a:lnSpc>
                  <a:spcPct val="120000"/>
                </a:lnSpc>
                <a:spcBef>
                  <a:spcPts val="450"/>
                </a:spcBef>
                <a:defRPr/>
              </a:pPr>
              <a:r>
                <a:rPr lang="en-US" sz="1400" dirty="0">
                  <a:solidFill>
                    <a:srgbClr val="263238"/>
                  </a:solidFill>
                  <a:latin typeface="+mj-lt"/>
                  <a:ea typeface="Roboto" panose="02000000000000000000" pitchFamily="2" charset="0"/>
                </a:rPr>
                <a:t>Cattle breeders are unaware of calving time of the cow.</a:t>
              </a:r>
              <a:endParaRPr lang="en-US" sz="1400" dirty="0">
                <a:solidFill>
                  <a:prstClr val="black"/>
                </a:solidFill>
                <a:latin typeface="+mj-lt"/>
                <a:ea typeface="Roboto" panose="02000000000000000000" pitchFamily="2" charset="0"/>
              </a:endParaRPr>
            </a:p>
          </p:txBody>
        </p:sp>
        <p:sp>
          <p:nvSpPr>
            <p:cNvPr id="64" name="TextBox 63">
              <a:extLst>
                <a:ext uri="{FF2B5EF4-FFF2-40B4-BE49-F238E27FC236}">
                  <a16:creationId xmlns:a16="http://schemas.microsoft.com/office/drawing/2014/main" id="{A6F56DD6-7EE0-4001-B73D-ED444EB380CE}"/>
                </a:ext>
              </a:extLst>
            </p:cNvPr>
            <p:cNvSpPr txBox="1"/>
            <p:nvPr/>
          </p:nvSpPr>
          <p:spPr>
            <a:xfrm>
              <a:off x="2010050" y="4909134"/>
              <a:ext cx="2262554" cy="1704301"/>
            </a:xfrm>
            <a:prstGeom prst="rect">
              <a:avLst/>
            </a:prstGeom>
            <a:noFill/>
          </p:spPr>
          <p:txBody>
            <a:bodyPr wrap="square" rtlCol="0">
              <a:spAutoFit/>
            </a:bodyPr>
            <a:lstStyle/>
            <a:p>
              <a:pPr defTabSz="685800">
                <a:spcBef>
                  <a:spcPts val="450"/>
                </a:spcBef>
                <a:defRPr/>
              </a:pPr>
              <a:endParaRPr lang="en-US" sz="1050" b="1" dirty="0">
                <a:solidFill>
                  <a:schemeClr val="accent4"/>
                </a:solidFill>
                <a:latin typeface="Roboto" panose="02000000000000000000" pitchFamily="2" charset="0"/>
                <a:ea typeface="Roboto" panose="02000000000000000000" pitchFamily="2" charset="0"/>
              </a:endParaRPr>
            </a:p>
            <a:p>
              <a:pPr defTabSz="685800">
                <a:lnSpc>
                  <a:spcPct val="120000"/>
                </a:lnSpc>
                <a:spcBef>
                  <a:spcPts val="450"/>
                </a:spcBef>
                <a:defRPr/>
              </a:pPr>
              <a:r>
                <a:rPr lang="en-US" sz="1400" dirty="0">
                  <a:solidFill>
                    <a:srgbClr val="263238"/>
                  </a:solidFill>
                  <a:latin typeface="+mj-lt"/>
                  <a:ea typeface="Roboto" panose="02000000000000000000" pitchFamily="2" charset="0"/>
                </a:rPr>
                <a:t>They are ignorant on how long calving has been happening.</a:t>
              </a:r>
              <a:endParaRPr lang="en-US" sz="1400" dirty="0">
                <a:solidFill>
                  <a:prstClr val="black"/>
                </a:solidFill>
                <a:latin typeface="+mj-lt"/>
                <a:ea typeface="Roboto" panose="02000000000000000000" pitchFamily="2" charset="0"/>
              </a:endParaRPr>
            </a:p>
          </p:txBody>
        </p:sp>
        <p:sp>
          <p:nvSpPr>
            <p:cNvPr id="65" name="TextBox 64">
              <a:extLst>
                <a:ext uri="{FF2B5EF4-FFF2-40B4-BE49-F238E27FC236}">
                  <a16:creationId xmlns:a16="http://schemas.microsoft.com/office/drawing/2014/main" id="{8B212E22-0B44-49D7-9846-953008F1AEB7}"/>
                </a:ext>
              </a:extLst>
            </p:cNvPr>
            <p:cNvSpPr txBox="1"/>
            <p:nvPr/>
          </p:nvSpPr>
          <p:spPr>
            <a:xfrm>
              <a:off x="8200697" y="4700322"/>
              <a:ext cx="2629294" cy="1608471"/>
            </a:xfrm>
            <a:prstGeom prst="rect">
              <a:avLst/>
            </a:prstGeom>
            <a:noFill/>
          </p:spPr>
          <p:txBody>
            <a:bodyPr wrap="square" rtlCol="0">
              <a:spAutoFit/>
            </a:bodyPr>
            <a:lstStyle/>
            <a:p>
              <a:pPr marL="285750" marR="0" lvl="0" indent="-285750" algn="l" defTabSz="914400" rtl="0" eaLnBrk="1" fontAlgn="auto" latinLnBrk="0" hangingPunct="1">
                <a:lnSpc>
                  <a:spcPct val="120000"/>
                </a:lnSpc>
                <a:spcBef>
                  <a:spcPts val="600"/>
                </a:spcBef>
                <a:spcAft>
                  <a:spcPts val="0"/>
                </a:spcAft>
                <a:buClrTx/>
                <a:buSzTx/>
                <a:buFont typeface="Arial" panose="020B0604020202020204" pitchFamily="34" charset="0"/>
                <a:buChar char="•"/>
                <a:tabLst/>
                <a:defRPr/>
              </a:pPr>
              <a:r>
                <a:rPr lang="en-US" sz="1400" dirty="0">
                  <a:solidFill>
                    <a:srgbClr val="263238"/>
                  </a:solidFill>
                  <a:latin typeface="+mj-lt"/>
                  <a:ea typeface="Roboto" panose="02000000000000000000" pitchFamily="2" charset="0"/>
                </a:rPr>
                <a:t>Dystocia, Still birth, Clinical metritis in heifers.</a:t>
              </a:r>
            </a:p>
            <a:p>
              <a:pPr marL="285750" marR="0" lvl="0" indent="-285750" algn="l" defTabSz="914400" rtl="0" eaLnBrk="1" fontAlgn="auto" latinLnBrk="0" hangingPunct="1">
                <a:lnSpc>
                  <a:spcPct val="120000"/>
                </a:lnSpc>
                <a:spcBef>
                  <a:spcPts val="600"/>
                </a:spcBef>
                <a:spcAft>
                  <a:spcPts val="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263238"/>
                  </a:solidFill>
                  <a:effectLst/>
                  <a:uLnTx/>
                  <a:uFillTx/>
                  <a:latin typeface="+mj-lt"/>
                  <a:ea typeface="Roboto" panose="02000000000000000000" pitchFamily="2" charset="0"/>
                </a:rPr>
                <a:t>Weak</a:t>
              </a:r>
              <a:r>
                <a:rPr kumimoji="0" lang="en-US" sz="1400" b="0" i="0" u="none" strike="noStrike" kern="1200" cap="none" spc="0" normalizeH="0" noProof="0" dirty="0">
                  <a:ln>
                    <a:noFill/>
                  </a:ln>
                  <a:solidFill>
                    <a:srgbClr val="263238"/>
                  </a:solidFill>
                  <a:effectLst/>
                  <a:uLnTx/>
                  <a:uFillTx/>
                  <a:latin typeface="+mj-lt"/>
                  <a:ea typeface="Roboto" panose="02000000000000000000" pitchFamily="2" charset="0"/>
                </a:rPr>
                <a:t> calf.</a:t>
              </a:r>
              <a:endParaRPr lang="en-US" sz="1400" b="1" dirty="0">
                <a:solidFill>
                  <a:schemeClr val="accent3"/>
                </a:solidFill>
                <a:latin typeface="Roboto" panose="02000000000000000000" pitchFamily="2" charset="0"/>
                <a:ea typeface="Roboto" panose="02000000000000000000" pitchFamily="2" charset="0"/>
              </a:endParaRPr>
            </a:p>
            <a:p>
              <a:pPr defTabSz="685800">
                <a:lnSpc>
                  <a:spcPct val="120000"/>
                </a:lnSpc>
                <a:spcBef>
                  <a:spcPts val="450"/>
                </a:spcBef>
                <a:defRPr/>
              </a:pPr>
              <a:endParaRPr lang="en-US" sz="900" dirty="0">
                <a:solidFill>
                  <a:prstClr val="black"/>
                </a:solidFill>
                <a:latin typeface="Roboto" panose="02000000000000000000" pitchFamily="2" charset="0"/>
                <a:ea typeface="Roboto" panose="02000000000000000000" pitchFamily="2" charset="0"/>
              </a:endParaRPr>
            </a:p>
          </p:txBody>
        </p:sp>
      </p:grpSp>
      <p:pic>
        <p:nvPicPr>
          <p:cNvPr id="126" name="Graphic 125" descr="Blind">
            <a:extLst>
              <a:ext uri="{FF2B5EF4-FFF2-40B4-BE49-F238E27FC236}">
                <a16:creationId xmlns:a16="http://schemas.microsoft.com/office/drawing/2014/main" id="{612C60EF-2311-4D54-8219-7EA863567A6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236060" y="2783681"/>
            <a:ext cx="756043" cy="756043"/>
          </a:xfrm>
          <a:prstGeom prst="rect">
            <a:avLst/>
          </a:prstGeom>
        </p:spPr>
      </p:pic>
      <p:pic>
        <p:nvPicPr>
          <p:cNvPr id="128" name="Graphic 127" descr="Stopwatch">
            <a:extLst>
              <a:ext uri="{FF2B5EF4-FFF2-40B4-BE49-F238E27FC236}">
                <a16:creationId xmlns:a16="http://schemas.microsoft.com/office/drawing/2014/main" id="{08F0BB74-BDFB-40B4-8C02-CE6877120FE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32875" y="2908642"/>
            <a:ext cx="675840" cy="675840"/>
          </a:xfrm>
          <a:prstGeom prst="rect">
            <a:avLst/>
          </a:prstGeom>
        </p:spPr>
      </p:pic>
      <p:pic>
        <p:nvPicPr>
          <p:cNvPr id="130" name="Graphic 129" descr="Bar graph with downward trend">
            <a:extLst>
              <a:ext uri="{FF2B5EF4-FFF2-40B4-BE49-F238E27FC236}">
                <a16:creationId xmlns:a16="http://schemas.microsoft.com/office/drawing/2014/main" id="{41BAE3A3-F830-4C20-AAA7-6F40806CE54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014016" y="4162091"/>
            <a:ext cx="621358" cy="621358"/>
          </a:xfrm>
          <a:prstGeom prst="rect">
            <a:avLst/>
          </a:prstGeom>
        </p:spPr>
      </p:pic>
    </p:spTree>
    <p:extLst>
      <p:ext uri="{BB962C8B-B14F-4D97-AF65-F5344CB8AC3E}">
        <p14:creationId xmlns:p14="http://schemas.microsoft.com/office/powerpoint/2010/main" val="23237820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DEFF7"/>
        </a:solidFill>
        <a:effectLst/>
      </p:bgPr>
    </p:bg>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55BA9AC8-EA60-644D-9DDA-B76203EA1E87}"/>
              </a:ext>
            </a:extLst>
          </p:cNvPr>
          <p:cNvSpPr>
            <a:spLocks noGrp="1"/>
          </p:cNvSpPr>
          <p:nvPr>
            <p:ph type="title"/>
          </p:nvPr>
        </p:nvSpPr>
        <p:spPr>
          <a:xfrm>
            <a:off x="436593" y="969977"/>
            <a:ext cx="4886854" cy="587584"/>
          </a:xfrm>
        </p:spPr>
        <p:txBody>
          <a:bodyPr/>
          <a:lstStyle/>
          <a:p>
            <a:r>
              <a:rPr lang="en-US" dirty="0">
                <a:solidFill>
                  <a:schemeClr val="accent2">
                    <a:lumMod val="25000"/>
                  </a:schemeClr>
                </a:solidFill>
              </a:rPr>
              <a:t>EXISTING SOLUTION</a:t>
            </a:r>
          </a:p>
        </p:txBody>
      </p:sp>
      <p:pic>
        <p:nvPicPr>
          <p:cNvPr id="1026" name="Picture 2" descr="PATURA KG - Calving Alert Set">
            <a:extLst>
              <a:ext uri="{FF2B5EF4-FFF2-40B4-BE49-F238E27FC236}">
                <a16:creationId xmlns:a16="http://schemas.microsoft.com/office/drawing/2014/main" id="{C075F56B-C0BF-4A3C-A1F9-C62CD08597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01586" y="2062065"/>
            <a:ext cx="2504216" cy="311469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alving sensor - All the agricultural manufacturers">
            <a:extLst>
              <a:ext uri="{FF2B5EF4-FFF2-40B4-BE49-F238E27FC236}">
                <a16:creationId xmlns:a16="http://schemas.microsoft.com/office/drawing/2014/main" id="{1D7D31D5-B379-4431-A811-C6450A2862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18099" y="1263769"/>
            <a:ext cx="3737636" cy="373763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A207E86E-99E2-4F25-ACF1-EECF8CE7A332}"/>
              </a:ext>
            </a:extLst>
          </p:cNvPr>
          <p:cNvSpPr txBox="1"/>
          <p:nvPr/>
        </p:nvSpPr>
        <p:spPr>
          <a:xfrm>
            <a:off x="3469600" y="5366934"/>
            <a:ext cx="968188" cy="369332"/>
          </a:xfrm>
          <a:prstGeom prst="rect">
            <a:avLst/>
          </a:prstGeom>
          <a:noFill/>
        </p:spPr>
        <p:txBody>
          <a:bodyPr wrap="square" rtlCol="0">
            <a:spAutoFit/>
          </a:bodyPr>
          <a:lstStyle/>
          <a:p>
            <a:r>
              <a:rPr lang="en-IN" dirty="0" err="1"/>
              <a:t>Patura</a:t>
            </a:r>
            <a:r>
              <a:rPr lang="en-IN" dirty="0"/>
              <a:t> </a:t>
            </a:r>
          </a:p>
        </p:txBody>
      </p:sp>
      <p:sp>
        <p:nvSpPr>
          <p:cNvPr id="3" name="TextBox 2">
            <a:extLst>
              <a:ext uri="{FF2B5EF4-FFF2-40B4-BE49-F238E27FC236}">
                <a16:creationId xmlns:a16="http://schemas.microsoft.com/office/drawing/2014/main" id="{6280E601-6D31-4234-B73D-F60B31A2D743}"/>
              </a:ext>
            </a:extLst>
          </p:cNvPr>
          <p:cNvSpPr txBox="1"/>
          <p:nvPr/>
        </p:nvSpPr>
        <p:spPr>
          <a:xfrm>
            <a:off x="6911787" y="5366934"/>
            <a:ext cx="1147483" cy="369332"/>
          </a:xfrm>
          <a:prstGeom prst="rect">
            <a:avLst/>
          </a:prstGeom>
          <a:noFill/>
        </p:spPr>
        <p:txBody>
          <a:bodyPr wrap="square" rtlCol="0">
            <a:spAutoFit/>
          </a:bodyPr>
          <a:lstStyle/>
          <a:p>
            <a:r>
              <a:rPr lang="en-IN" dirty="0" err="1"/>
              <a:t>Moocall</a:t>
            </a:r>
            <a:endParaRPr lang="en-IN" dirty="0"/>
          </a:p>
        </p:txBody>
      </p:sp>
    </p:spTree>
    <p:extLst>
      <p:ext uri="{BB962C8B-B14F-4D97-AF65-F5344CB8AC3E}">
        <p14:creationId xmlns:p14="http://schemas.microsoft.com/office/powerpoint/2010/main" val="22768987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DEFF7"/>
        </a:solidFill>
        <a:effectLst/>
      </p:bgPr>
    </p:bg>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55BA9AC8-EA60-644D-9DDA-B76203EA1E87}"/>
              </a:ext>
            </a:extLst>
          </p:cNvPr>
          <p:cNvSpPr>
            <a:spLocks noGrp="1"/>
          </p:cNvSpPr>
          <p:nvPr>
            <p:ph type="title"/>
          </p:nvPr>
        </p:nvSpPr>
        <p:spPr>
          <a:xfrm>
            <a:off x="436593" y="969977"/>
            <a:ext cx="4886854" cy="587584"/>
          </a:xfrm>
        </p:spPr>
        <p:txBody>
          <a:bodyPr/>
          <a:lstStyle/>
          <a:p>
            <a:r>
              <a:rPr lang="en-US" dirty="0">
                <a:solidFill>
                  <a:schemeClr val="accent2">
                    <a:lumMod val="25000"/>
                  </a:schemeClr>
                </a:solidFill>
              </a:rPr>
              <a:t>SOLUTION STATEMENT</a:t>
            </a:r>
          </a:p>
        </p:txBody>
      </p:sp>
      <p:pic>
        <p:nvPicPr>
          <p:cNvPr id="4" name="Picture Placeholder 15">
            <a:extLst>
              <a:ext uri="{FF2B5EF4-FFF2-40B4-BE49-F238E27FC236}">
                <a16:creationId xmlns:a16="http://schemas.microsoft.com/office/drawing/2014/main" id="{FEBF763B-3021-46A8-84FE-933ABAEF538E}"/>
              </a:ext>
            </a:extLst>
          </p:cNvPr>
          <p:cNvPicPr>
            <a:picLocks noChangeAspect="1"/>
          </p:cNvPicPr>
          <p:nvPr/>
        </p:nvPicPr>
        <p:blipFill rotWithShape="1">
          <a:blip r:embed="rId2"/>
          <a:srcRect l="-660" t="-79294" r="-4073" b="43221"/>
          <a:stretch/>
        </p:blipFill>
        <p:spPr>
          <a:xfrm rot="16200000">
            <a:off x="-1504301" y="-1547174"/>
            <a:ext cx="3437387" cy="9952347"/>
          </a:xfrm>
          <a:prstGeom prst="rect">
            <a:avLst/>
          </a:prstGeom>
        </p:spPr>
      </p:pic>
      <p:sp>
        <p:nvSpPr>
          <p:cNvPr id="6" name="Content Placeholder 3">
            <a:extLst>
              <a:ext uri="{FF2B5EF4-FFF2-40B4-BE49-F238E27FC236}">
                <a16:creationId xmlns:a16="http://schemas.microsoft.com/office/drawing/2014/main" id="{44EF21DA-0AA3-40B4-AAE8-7C640CD2DE64}"/>
              </a:ext>
            </a:extLst>
          </p:cNvPr>
          <p:cNvSpPr>
            <a:spLocks noGrp="1"/>
          </p:cNvSpPr>
          <p:nvPr>
            <p:ph sz="half" idx="2"/>
          </p:nvPr>
        </p:nvSpPr>
        <p:spPr>
          <a:xfrm>
            <a:off x="5727939" y="1557561"/>
            <a:ext cx="5495026" cy="4063042"/>
          </a:xfrm>
        </p:spPr>
        <p:txBody>
          <a:bodyPr>
            <a:normAutofit fontScale="77500" lnSpcReduction="20000"/>
          </a:bodyPr>
          <a:lstStyle/>
          <a:p>
            <a:pPr marL="80010" indent="-285750" algn="just">
              <a:lnSpc>
                <a:spcPct val="200000"/>
              </a:lnSpc>
              <a:buFont typeface="Arial" panose="020B0604020202020204" pitchFamily="34" charset="0"/>
              <a:buChar char="•"/>
            </a:pPr>
            <a:r>
              <a:rPr lang="en-IN" sz="2000" dirty="0"/>
              <a:t>Sensor is used to detect the movement and temperature of the vulva.</a:t>
            </a:r>
          </a:p>
          <a:p>
            <a:pPr marL="80010" indent="-285750" algn="just">
              <a:lnSpc>
                <a:spcPct val="200000"/>
              </a:lnSpc>
              <a:buFont typeface="Arial" panose="020B0604020202020204" pitchFamily="34" charset="0"/>
              <a:buChar char="•"/>
            </a:pPr>
            <a:r>
              <a:rPr lang="en-IN" sz="2000" dirty="0"/>
              <a:t>Physical movement of the cow is detected by the camera and processed with the help of Artificial Intelligence and Machine Learning.</a:t>
            </a:r>
          </a:p>
          <a:p>
            <a:pPr marL="80010" indent="-285750" algn="just">
              <a:lnSpc>
                <a:spcPct val="200000"/>
              </a:lnSpc>
              <a:buFont typeface="Arial" panose="020B0604020202020204" pitchFamily="34" charset="0"/>
              <a:buChar char="•"/>
            </a:pPr>
            <a:r>
              <a:rPr lang="en-IN" sz="2000" dirty="0"/>
              <a:t>Alert message will be sent to the owner after the analysis of the contractions in the vulva  and the movement of the cow detected by the camera.</a:t>
            </a:r>
          </a:p>
          <a:p>
            <a:pPr marL="80010" indent="-285750" algn="just">
              <a:lnSpc>
                <a:spcPct val="200000"/>
              </a:lnSpc>
              <a:buFont typeface="Arial" panose="020B0604020202020204" pitchFamily="34" charset="0"/>
              <a:buChar char="•"/>
            </a:pPr>
            <a:endParaRPr lang="en-IN" dirty="0"/>
          </a:p>
        </p:txBody>
      </p:sp>
    </p:spTree>
    <p:extLst>
      <p:ext uri="{BB962C8B-B14F-4D97-AF65-F5344CB8AC3E}">
        <p14:creationId xmlns:p14="http://schemas.microsoft.com/office/powerpoint/2010/main" val="34348645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DEFF7"/>
        </a:solidFill>
        <a:effectLst/>
      </p:bgPr>
    </p:bg>
    <p:spTree>
      <p:nvGrpSpPr>
        <p:cNvPr id="1" name=""/>
        <p:cNvGrpSpPr/>
        <p:nvPr/>
      </p:nvGrpSpPr>
      <p:grpSpPr>
        <a:xfrm>
          <a:off x="0" y="0"/>
          <a:ext cx="0" cy="0"/>
          <a:chOff x="0" y="0"/>
          <a:chExt cx="0" cy="0"/>
        </a:xfrm>
      </p:grpSpPr>
      <p:pic>
        <p:nvPicPr>
          <p:cNvPr id="2050" name="Picture 2" descr="HeatCalving.com">
            <a:extLst>
              <a:ext uri="{FF2B5EF4-FFF2-40B4-BE49-F238E27FC236}">
                <a16:creationId xmlns:a16="http://schemas.microsoft.com/office/drawing/2014/main" id="{F7F72CF0-FDC8-4DC3-99C1-4F188C5D97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1041" y="2696248"/>
            <a:ext cx="3101938" cy="1875752"/>
          </a:xfrm>
          <a:prstGeom prst="rect">
            <a:avLst/>
          </a:prstGeom>
          <a:noFill/>
          <a:extLst>
            <a:ext uri="{909E8E84-426E-40DD-AFC4-6F175D3DCCD1}">
              <a14:hiddenFill xmlns:a14="http://schemas.microsoft.com/office/drawing/2010/main">
                <a:solidFill>
                  <a:srgbClr val="FFFFFF"/>
                </a:solidFill>
              </a14:hiddenFill>
            </a:ext>
          </a:extLst>
        </p:spPr>
      </p:pic>
      <p:sp>
        <p:nvSpPr>
          <p:cNvPr id="7" name="Title 6">
            <a:extLst>
              <a:ext uri="{FF2B5EF4-FFF2-40B4-BE49-F238E27FC236}">
                <a16:creationId xmlns:a16="http://schemas.microsoft.com/office/drawing/2014/main" id="{D04CEC45-53C0-42D7-86BA-18E002904F4C}"/>
              </a:ext>
            </a:extLst>
          </p:cNvPr>
          <p:cNvSpPr>
            <a:spLocks noGrp="1"/>
          </p:cNvSpPr>
          <p:nvPr>
            <p:ph type="title"/>
          </p:nvPr>
        </p:nvSpPr>
        <p:spPr>
          <a:xfrm>
            <a:off x="790275" y="1020399"/>
            <a:ext cx="4886854" cy="587584"/>
          </a:xfrm>
        </p:spPr>
        <p:txBody>
          <a:bodyPr/>
          <a:lstStyle/>
          <a:p>
            <a:r>
              <a:rPr lang="en-US" dirty="0">
                <a:solidFill>
                  <a:schemeClr val="accent2">
                    <a:lumMod val="25000"/>
                  </a:schemeClr>
                </a:solidFill>
              </a:rPr>
              <a:t>PROPOSED SOLUTION</a:t>
            </a:r>
            <a:endParaRPr lang="en-IN" dirty="0">
              <a:solidFill>
                <a:schemeClr val="accent2">
                  <a:lumMod val="25000"/>
                </a:schemeClr>
              </a:solidFill>
            </a:endParaRPr>
          </a:p>
        </p:txBody>
      </p:sp>
      <p:pic>
        <p:nvPicPr>
          <p:cNvPr id="2052" name="Picture 4" descr="Artificial intelligence helps shed light on cattle | The Western Producer">
            <a:extLst>
              <a:ext uri="{FF2B5EF4-FFF2-40B4-BE49-F238E27FC236}">
                <a16:creationId xmlns:a16="http://schemas.microsoft.com/office/drawing/2014/main" id="{6E4E36AF-1874-42DE-A08F-48FF09240A6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487" t="16706" r="19720"/>
          <a:stretch/>
        </p:blipFill>
        <p:spPr bwMode="auto">
          <a:xfrm>
            <a:off x="4406375" y="2696248"/>
            <a:ext cx="3042821" cy="1875752"/>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How to Pick the Best Alert System for Your Industrial Application |  Data-Command®">
            <a:extLst>
              <a:ext uri="{FF2B5EF4-FFF2-40B4-BE49-F238E27FC236}">
                <a16:creationId xmlns:a16="http://schemas.microsoft.com/office/drawing/2014/main" id="{FEA8970F-5852-493E-8B9B-2407C95E285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077" r="4553" b="10148"/>
          <a:stretch/>
        </p:blipFill>
        <p:spPr bwMode="auto">
          <a:xfrm>
            <a:off x="7842593" y="2696248"/>
            <a:ext cx="3101938" cy="187575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BC07A49E-F8B1-4829-957D-7AB71C6FBEE3}"/>
              </a:ext>
            </a:extLst>
          </p:cNvPr>
          <p:cNvSpPr txBox="1"/>
          <p:nvPr/>
        </p:nvSpPr>
        <p:spPr>
          <a:xfrm>
            <a:off x="1152581" y="4696019"/>
            <a:ext cx="3101938" cy="307777"/>
          </a:xfrm>
          <a:prstGeom prst="rect">
            <a:avLst/>
          </a:prstGeom>
          <a:noFill/>
        </p:spPr>
        <p:txBody>
          <a:bodyPr wrap="square" rtlCol="0">
            <a:spAutoFit/>
          </a:bodyPr>
          <a:lstStyle/>
          <a:p>
            <a:r>
              <a:rPr lang="en-US" sz="1400" dirty="0"/>
              <a:t>IoT based calving alert tool</a:t>
            </a:r>
            <a:endParaRPr lang="en-IN" sz="1400" dirty="0"/>
          </a:p>
        </p:txBody>
      </p:sp>
      <p:sp>
        <p:nvSpPr>
          <p:cNvPr id="9" name="TextBox 8">
            <a:extLst>
              <a:ext uri="{FF2B5EF4-FFF2-40B4-BE49-F238E27FC236}">
                <a16:creationId xmlns:a16="http://schemas.microsoft.com/office/drawing/2014/main" id="{E9A7E18F-381B-4FD5-97C8-3F7AB4FF44AD}"/>
              </a:ext>
            </a:extLst>
          </p:cNvPr>
          <p:cNvSpPr txBox="1"/>
          <p:nvPr/>
        </p:nvSpPr>
        <p:spPr>
          <a:xfrm>
            <a:off x="4406374" y="4726797"/>
            <a:ext cx="3042821" cy="523220"/>
          </a:xfrm>
          <a:prstGeom prst="rect">
            <a:avLst/>
          </a:prstGeom>
          <a:noFill/>
        </p:spPr>
        <p:txBody>
          <a:bodyPr wrap="square" rtlCol="0">
            <a:spAutoFit/>
          </a:bodyPr>
          <a:lstStyle/>
          <a:p>
            <a:r>
              <a:rPr lang="en-US" sz="1400" dirty="0"/>
              <a:t>AI based behavior monitoring system</a:t>
            </a:r>
            <a:endParaRPr lang="en-IN" sz="1400" dirty="0"/>
          </a:p>
        </p:txBody>
      </p:sp>
      <p:sp>
        <p:nvSpPr>
          <p:cNvPr id="10" name="TextBox 9">
            <a:extLst>
              <a:ext uri="{FF2B5EF4-FFF2-40B4-BE49-F238E27FC236}">
                <a16:creationId xmlns:a16="http://schemas.microsoft.com/office/drawing/2014/main" id="{C0C31E17-3373-4DBD-8888-DB4DDD037108}"/>
              </a:ext>
            </a:extLst>
          </p:cNvPr>
          <p:cNvSpPr txBox="1"/>
          <p:nvPr/>
        </p:nvSpPr>
        <p:spPr>
          <a:xfrm>
            <a:off x="4012979" y="4726797"/>
            <a:ext cx="393395" cy="369332"/>
          </a:xfrm>
          <a:prstGeom prst="rect">
            <a:avLst/>
          </a:prstGeom>
          <a:noFill/>
        </p:spPr>
        <p:txBody>
          <a:bodyPr wrap="square" rtlCol="0">
            <a:spAutoFit/>
          </a:bodyPr>
          <a:lstStyle/>
          <a:p>
            <a:r>
              <a:rPr lang="en-US" dirty="0"/>
              <a:t>+</a:t>
            </a:r>
            <a:endParaRPr lang="en-IN" dirty="0"/>
          </a:p>
        </p:txBody>
      </p:sp>
      <p:sp>
        <p:nvSpPr>
          <p:cNvPr id="11" name="TextBox 10">
            <a:extLst>
              <a:ext uri="{FF2B5EF4-FFF2-40B4-BE49-F238E27FC236}">
                <a16:creationId xmlns:a16="http://schemas.microsoft.com/office/drawing/2014/main" id="{D55680B4-118F-4B63-97E9-14E099FA37B9}"/>
              </a:ext>
            </a:extLst>
          </p:cNvPr>
          <p:cNvSpPr txBox="1"/>
          <p:nvPr/>
        </p:nvSpPr>
        <p:spPr>
          <a:xfrm>
            <a:off x="7449195" y="4696019"/>
            <a:ext cx="458379" cy="369332"/>
          </a:xfrm>
          <a:prstGeom prst="rect">
            <a:avLst/>
          </a:prstGeom>
          <a:noFill/>
        </p:spPr>
        <p:txBody>
          <a:bodyPr wrap="square" rtlCol="0">
            <a:spAutoFit/>
          </a:bodyPr>
          <a:lstStyle/>
          <a:p>
            <a:r>
              <a:rPr lang="en-US" dirty="0"/>
              <a:t>=</a:t>
            </a:r>
            <a:endParaRPr lang="en-IN" dirty="0"/>
          </a:p>
        </p:txBody>
      </p:sp>
      <p:sp>
        <p:nvSpPr>
          <p:cNvPr id="12" name="TextBox 11">
            <a:extLst>
              <a:ext uri="{FF2B5EF4-FFF2-40B4-BE49-F238E27FC236}">
                <a16:creationId xmlns:a16="http://schemas.microsoft.com/office/drawing/2014/main" id="{DE93EF80-6A90-4034-9CA9-62C9F751D5C7}"/>
              </a:ext>
            </a:extLst>
          </p:cNvPr>
          <p:cNvSpPr txBox="1"/>
          <p:nvPr/>
        </p:nvSpPr>
        <p:spPr>
          <a:xfrm>
            <a:off x="7907574" y="4696019"/>
            <a:ext cx="3036957" cy="523220"/>
          </a:xfrm>
          <a:prstGeom prst="rect">
            <a:avLst/>
          </a:prstGeom>
          <a:noFill/>
        </p:spPr>
        <p:txBody>
          <a:bodyPr wrap="square" rtlCol="0">
            <a:spAutoFit/>
          </a:bodyPr>
          <a:lstStyle/>
          <a:p>
            <a:r>
              <a:rPr lang="en-US" sz="1400" dirty="0"/>
              <a:t>Alert message to the cattle breeder</a:t>
            </a:r>
            <a:endParaRPr lang="en-IN" sz="1400" dirty="0"/>
          </a:p>
        </p:txBody>
      </p:sp>
    </p:spTree>
    <p:extLst>
      <p:ext uri="{BB962C8B-B14F-4D97-AF65-F5344CB8AC3E}">
        <p14:creationId xmlns:p14="http://schemas.microsoft.com/office/powerpoint/2010/main" val="16439494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CD59CD-1242-F149-AB16-9D02E7C89131}"/>
              </a:ext>
            </a:extLst>
          </p:cNvPr>
          <p:cNvSpPr>
            <a:spLocks noGrp="1"/>
          </p:cNvSpPr>
          <p:nvPr>
            <p:ph type="title"/>
          </p:nvPr>
        </p:nvSpPr>
        <p:spPr>
          <a:xfrm>
            <a:off x="5443870" y="942871"/>
            <a:ext cx="5711810" cy="1289304"/>
          </a:xfrm>
        </p:spPr>
        <p:txBody>
          <a:bodyPr/>
          <a:lstStyle/>
          <a:p>
            <a:r>
              <a:rPr lang="en-US" dirty="0">
                <a:solidFill>
                  <a:schemeClr val="accent2">
                    <a:lumMod val="25000"/>
                  </a:schemeClr>
                </a:solidFill>
              </a:rPr>
              <a:t>CIRCUIT DIAGRAM</a:t>
            </a:r>
          </a:p>
        </p:txBody>
      </p:sp>
      <p:pic>
        <p:nvPicPr>
          <p:cNvPr id="3074" name="Picture 2" descr="Cow &amp;amp;amp; Calf">
            <a:extLst>
              <a:ext uri="{FF2B5EF4-FFF2-40B4-BE49-F238E27FC236}">
                <a16:creationId xmlns:a16="http://schemas.microsoft.com/office/drawing/2014/main" id="{67FDF908-179E-491E-B5DB-8C919AF77C3C}"/>
              </a:ext>
            </a:extLst>
          </p:cNvPr>
          <p:cNvPicPr>
            <a:picLocks noGrp="1" noChangeAspect="1" noChangeArrowheads="1"/>
          </p:cNvPicPr>
          <p:nvPr>
            <p:ph sz="half" idx="14"/>
          </p:nvPr>
        </p:nvPicPr>
        <p:blipFill>
          <a:blip r:embed="rId2">
            <a:extLst>
              <a:ext uri="{28A0092B-C50C-407E-A947-70E740481C1C}">
                <a14:useLocalDpi xmlns:a14="http://schemas.microsoft.com/office/drawing/2010/main" val="0"/>
              </a:ext>
            </a:extLst>
          </a:blip>
          <a:srcRect/>
          <a:stretch>
            <a:fillRect/>
          </a:stretch>
        </p:blipFill>
        <p:spPr bwMode="auto">
          <a:xfrm>
            <a:off x="903023" y="630238"/>
            <a:ext cx="3993091" cy="5588000"/>
          </a:xfrm>
          <a:prstGeom prst="rect">
            <a:avLst/>
          </a:prstGeom>
          <a:noFill/>
          <a:extLst>
            <a:ext uri="{909E8E84-426E-40DD-AFC4-6F175D3DCCD1}">
              <a14:hiddenFill xmlns:a14="http://schemas.microsoft.com/office/drawing/2010/main">
                <a:solidFill>
                  <a:srgbClr val="FFFFFF"/>
                </a:solidFill>
              </a14:hiddenFill>
            </a:ext>
          </a:extLst>
        </p:spPr>
      </p:pic>
      <p:pic>
        <p:nvPicPr>
          <p:cNvPr id="4" name="Content Placeholder 3">
            <a:extLst>
              <a:ext uri="{FF2B5EF4-FFF2-40B4-BE49-F238E27FC236}">
                <a16:creationId xmlns:a16="http://schemas.microsoft.com/office/drawing/2014/main" id="{62CBE6DA-97D9-4EB5-8286-467181661930}"/>
              </a:ext>
            </a:extLst>
          </p:cNvPr>
          <p:cNvPicPr>
            <a:picLocks noGrp="1" noChangeAspect="1"/>
          </p:cNvPicPr>
          <p:nvPr>
            <p:ph sz="half" idx="2"/>
          </p:nvPr>
        </p:nvPicPr>
        <p:blipFill>
          <a:blip r:embed="rId3"/>
          <a:stretch>
            <a:fillRect/>
          </a:stretch>
        </p:blipFill>
        <p:spPr>
          <a:xfrm>
            <a:off x="5597461" y="2007347"/>
            <a:ext cx="5063321" cy="3630613"/>
          </a:xfrm>
        </p:spPr>
      </p:pic>
    </p:spTree>
    <p:extLst>
      <p:ext uri="{BB962C8B-B14F-4D97-AF65-F5344CB8AC3E}">
        <p14:creationId xmlns:p14="http://schemas.microsoft.com/office/powerpoint/2010/main" val="29516885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32DF057-D915-45D4-AA9F-0EB0D2E01535}"/>
              </a:ext>
            </a:extLst>
          </p:cNvPr>
          <p:cNvSpPr>
            <a:spLocks noGrp="1"/>
          </p:cNvSpPr>
          <p:nvPr>
            <p:ph type="title"/>
          </p:nvPr>
        </p:nvSpPr>
        <p:spPr>
          <a:xfrm>
            <a:off x="1097280" y="942871"/>
            <a:ext cx="6152606" cy="699317"/>
          </a:xfrm>
        </p:spPr>
        <p:txBody>
          <a:bodyPr/>
          <a:lstStyle/>
          <a:p>
            <a:r>
              <a:rPr lang="en-IN" dirty="0"/>
              <a:t>FLOW CHART</a:t>
            </a:r>
          </a:p>
        </p:txBody>
      </p:sp>
      <p:pic>
        <p:nvPicPr>
          <p:cNvPr id="9" name="Picture 8">
            <a:extLst>
              <a:ext uri="{FF2B5EF4-FFF2-40B4-BE49-F238E27FC236}">
                <a16:creationId xmlns:a16="http://schemas.microsoft.com/office/drawing/2014/main" id="{3559E9CF-32B6-48F7-B9AF-1AC8B48C19C1}"/>
              </a:ext>
            </a:extLst>
          </p:cNvPr>
          <p:cNvPicPr>
            <a:picLocks noChangeAspect="1"/>
          </p:cNvPicPr>
          <p:nvPr/>
        </p:nvPicPr>
        <p:blipFill>
          <a:blip r:embed="rId2"/>
          <a:stretch>
            <a:fillRect/>
          </a:stretch>
        </p:blipFill>
        <p:spPr>
          <a:xfrm>
            <a:off x="1302553" y="1731226"/>
            <a:ext cx="9383434" cy="4048690"/>
          </a:xfrm>
          <a:prstGeom prst="rect">
            <a:avLst/>
          </a:prstGeom>
        </p:spPr>
      </p:pic>
    </p:spTree>
    <p:extLst>
      <p:ext uri="{BB962C8B-B14F-4D97-AF65-F5344CB8AC3E}">
        <p14:creationId xmlns:p14="http://schemas.microsoft.com/office/powerpoint/2010/main" val="1373988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CD59CD-1242-F149-AB16-9D02E7C89131}"/>
              </a:ext>
            </a:extLst>
          </p:cNvPr>
          <p:cNvSpPr>
            <a:spLocks noGrp="1"/>
          </p:cNvSpPr>
          <p:nvPr>
            <p:ph type="title"/>
          </p:nvPr>
        </p:nvSpPr>
        <p:spPr>
          <a:xfrm>
            <a:off x="5443870" y="942871"/>
            <a:ext cx="4661183" cy="1119194"/>
          </a:xfrm>
        </p:spPr>
        <p:txBody>
          <a:bodyPr>
            <a:normAutofit/>
          </a:bodyPr>
          <a:lstStyle/>
          <a:p>
            <a:r>
              <a:rPr lang="en-US" sz="2400" dirty="0">
                <a:solidFill>
                  <a:schemeClr val="accent2">
                    <a:lumMod val="25000"/>
                  </a:schemeClr>
                </a:solidFill>
              </a:rPr>
              <a:t>EFFECTIVE UTILIZATION OF THE MODERN TOOL</a:t>
            </a:r>
          </a:p>
        </p:txBody>
      </p:sp>
      <p:sp>
        <p:nvSpPr>
          <p:cNvPr id="3" name="Content Placeholder 2">
            <a:extLst>
              <a:ext uri="{FF2B5EF4-FFF2-40B4-BE49-F238E27FC236}">
                <a16:creationId xmlns:a16="http://schemas.microsoft.com/office/drawing/2014/main" id="{79497D95-D925-3641-A715-DB7630E983B0}"/>
              </a:ext>
            </a:extLst>
          </p:cNvPr>
          <p:cNvSpPr>
            <a:spLocks noGrp="1"/>
          </p:cNvSpPr>
          <p:nvPr>
            <p:ph sz="half" idx="2"/>
          </p:nvPr>
        </p:nvSpPr>
        <p:spPr>
          <a:xfrm>
            <a:off x="5599145" y="2356045"/>
            <a:ext cx="6400198" cy="4539561"/>
          </a:xfrm>
        </p:spPr>
        <p:txBody>
          <a:bodyPr/>
          <a:lstStyle/>
          <a:p>
            <a:pPr>
              <a:buFont typeface="Arial" panose="020B0604020202020204" pitchFamily="34" charset="0"/>
              <a:buChar char="•"/>
            </a:pPr>
            <a:r>
              <a:rPr lang="en-IN" sz="1600" dirty="0">
                <a:latin typeface="Century Gothic" panose="020B0502020202020204" pitchFamily="34" charset="0"/>
              </a:rPr>
              <a:t>Prior calving detection.</a:t>
            </a:r>
          </a:p>
          <a:p>
            <a:pPr>
              <a:buFont typeface="Arial" panose="020B0604020202020204" pitchFamily="34" charset="0"/>
              <a:buChar char="•"/>
            </a:pPr>
            <a:r>
              <a:rPr lang="en-IN" sz="1600" dirty="0">
                <a:latin typeface="Century Gothic" panose="020B0502020202020204" pitchFamily="34" charset="0"/>
              </a:rPr>
              <a:t>Improved reproductive efficiency and health of cattle.</a:t>
            </a:r>
          </a:p>
          <a:p>
            <a:pPr>
              <a:buFont typeface="Arial" panose="020B0604020202020204" pitchFamily="34" charset="0"/>
              <a:buChar char="•"/>
            </a:pPr>
            <a:r>
              <a:rPr lang="en-IN" sz="1600" dirty="0">
                <a:latin typeface="Century Gothic" panose="020B0502020202020204" pitchFamily="34" charset="0"/>
              </a:rPr>
              <a:t>Decrease in cases of dystocia and still birth.</a:t>
            </a:r>
          </a:p>
          <a:p>
            <a:pPr>
              <a:buFont typeface="Arial" panose="020B0604020202020204" pitchFamily="34" charset="0"/>
              <a:buChar char="•"/>
            </a:pPr>
            <a:r>
              <a:rPr lang="en-IN" dirty="0">
                <a:latin typeface="Century Gothic" panose="020B0502020202020204" pitchFamily="34" charset="0"/>
              </a:rPr>
              <a:t>A</a:t>
            </a:r>
            <a:r>
              <a:rPr lang="en-IN" sz="1600" dirty="0">
                <a:latin typeface="Century Gothic" panose="020B0502020202020204" pitchFamily="34" charset="0"/>
              </a:rPr>
              <a:t>voids complications during calving.</a:t>
            </a:r>
          </a:p>
          <a:p>
            <a:pPr>
              <a:buFont typeface="Arial" panose="020B0604020202020204" pitchFamily="34" charset="0"/>
              <a:buChar char="•"/>
            </a:pPr>
            <a:r>
              <a:rPr lang="en-IN" dirty="0">
                <a:latin typeface="Century Gothic" panose="020B0502020202020204" pitchFamily="34" charset="0"/>
              </a:rPr>
              <a:t>Increases calf and cow’s survivability.</a:t>
            </a:r>
            <a:endParaRPr lang="en-US" dirty="0">
              <a:latin typeface="Century Gothic" panose="020B0502020202020204" pitchFamily="34" charset="0"/>
            </a:endParaRPr>
          </a:p>
        </p:txBody>
      </p:sp>
      <p:pic>
        <p:nvPicPr>
          <p:cNvPr id="3074" name="Picture 2" descr="Cow &amp;amp;amp; Calf">
            <a:extLst>
              <a:ext uri="{FF2B5EF4-FFF2-40B4-BE49-F238E27FC236}">
                <a16:creationId xmlns:a16="http://schemas.microsoft.com/office/drawing/2014/main" id="{67FDF908-179E-491E-B5DB-8C919AF77C3C}"/>
              </a:ext>
            </a:extLst>
          </p:cNvPr>
          <p:cNvPicPr>
            <a:picLocks noGrp="1" noChangeAspect="1" noChangeArrowheads="1"/>
          </p:cNvPicPr>
          <p:nvPr>
            <p:ph sz="half" idx="14"/>
          </p:nvPr>
        </p:nvPicPr>
        <p:blipFill>
          <a:blip r:embed="rId2">
            <a:extLst>
              <a:ext uri="{28A0092B-C50C-407E-A947-70E740481C1C}">
                <a14:useLocalDpi xmlns:a14="http://schemas.microsoft.com/office/drawing/2010/main" val="0"/>
              </a:ext>
            </a:extLst>
          </a:blip>
          <a:srcRect/>
          <a:stretch>
            <a:fillRect/>
          </a:stretch>
        </p:blipFill>
        <p:spPr bwMode="auto">
          <a:xfrm>
            <a:off x="903023" y="630238"/>
            <a:ext cx="3993091" cy="558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1947312"/>
      </p:ext>
    </p:extLst>
  </p:cSld>
  <p:clrMapOvr>
    <a:masterClrMapping/>
  </p:clrMapOvr>
</p:sld>
</file>

<file path=ppt/theme/theme1.xml><?xml version="1.0" encoding="utf-8"?>
<a:theme xmlns:a="http://schemas.openxmlformats.org/drawingml/2006/main" name="RetrospectVTI">
  <a:themeElements>
    <a:clrScheme name="MONO">
      <a:dk1>
        <a:srgbClr val="000000"/>
      </a:dk1>
      <a:lt1>
        <a:srgbClr val="ECEEF7"/>
      </a:lt1>
      <a:dk2>
        <a:srgbClr val="000000"/>
      </a:dk2>
      <a:lt2>
        <a:srgbClr val="F5F8FF"/>
      </a:lt2>
      <a:accent1>
        <a:srgbClr val="ECEEF7"/>
      </a:accent1>
      <a:accent2>
        <a:srgbClr val="F5F8FF"/>
      </a:accent2>
      <a:accent3>
        <a:srgbClr val="A1A2A9"/>
      </a:accent3>
      <a:accent4>
        <a:srgbClr val="141514"/>
      </a:accent4>
      <a:accent5>
        <a:srgbClr val="000000"/>
      </a:accent5>
      <a:accent6>
        <a:srgbClr val="96969C"/>
      </a:accent6>
      <a:hlink>
        <a:srgbClr val="5F6063"/>
      </a:hlink>
      <a:folHlink>
        <a:srgbClr val="919191"/>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Powerpoint Party_Win32_JB_v2" id="{38882D8F-135B-4B53-8430-4B694BF79376}" vid="{B574F3CD-D47E-461D-A68F-3273AD41054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700" row="6">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C96C458A-6CC1-4FEE-AC7F-D0ABFD0DD393}">
  <we:reference id="wa104178141" version="4.3.3.0" store="en-US" storeType="OMEX"/>
  <we:alternateReferences>
    <we:reference id="wa104178141" version="4.3.3.0" store="WA104178141"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47902AF-9AD5-48A3-AD68-95C39B09F39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F000AB2-1957-427C-B872-176ABC83E732}">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2C74EDC3-6C87-4699-93BC-02BA54C8E07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tf00089743_win32</Template>
  <TotalTime>1348</TotalTime>
  <Words>736</Words>
  <Application>Microsoft Office PowerPoint</Application>
  <PresentationFormat>Widescreen</PresentationFormat>
  <Paragraphs>106</Paragraphs>
  <Slides>14</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Arial</vt:lpstr>
      <vt:lpstr>Calibri</vt:lpstr>
      <vt:lpstr>Century Gothic</vt:lpstr>
      <vt:lpstr>Roboto</vt:lpstr>
      <vt:lpstr>RetrospectVTI</vt:lpstr>
      <vt:lpstr>PowerPoint Presentation</vt:lpstr>
      <vt:lpstr>PowerPoint Presentation</vt:lpstr>
      <vt:lpstr>PowerPoint Presentation</vt:lpstr>
      <vt:lpstr>EXISTING SOLUTION</vt:lpstr>
      <vt:lpstr>SOLUTION STATEMENT</vt:lpstr>
      <vt:lpstr>PROPOSED SOLUTION</vt:lpstr>
      <vt:lpstr>CIRCUIT DIAGRAM</vt:lpstr>
      <vt:lpstr>FLOW CHART</vt:lpstr>
      <vt:lpstr>EFFECTIVE UTILIZATION OF THE MODERN TOOL</vt:lpstr>
      <vt:lpstr>Technology stack</vt:lpstr>
      <vt:lpstr>Use case</vt:lpstr>
      <vt:lpstr>ANALYSIS OF RESULT</vt:lpstr>
      <vt:lpstr>REVENUE MODEL</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Ashwin S;Ezhil S;Naveen G;Vishal V</dc:creator>
  <cp:lastModifiedBy>EZHILARASI SANKAR</cp:lastModifiedBy>
  <cp:revision>22</cp:revision>
  <dcterms:created xsi:type="dcterms:W3CDTF">2022-03-05T08:32:59Z</dcterms:created>
  <dcterms:modified xsi:type="dcterms:W3CDTF">2022-03-30T05:46:53Z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